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5"/>
  </p:notesMasterIdLst>
  <p:handoutMasterIdLst>
    <p:handoutMasterId r:id="rId16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8" r:id="rId10"/>
    <p:sldId id="269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C362B4-4555-61B6-0404-E7A55D1A084E}" v="559" dt="2024-08-14T11:15:57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rah Acar" userId="S::acare@itu.edu.tr::e2ce9f17-5a0d-4ca6-9932-0327a633385c" providerId="AD" clId="Web-{F8C362B4-4555-61B6-0404-E7A55D1A084E}"/>
    <pc:docChg chg="addSld modSld modMainMaster">
      <pc:chgData name="Emrah Acar" userId="S::acare@itu.edu.tr::e2ce9f17-5a0d-4ca6-9932-0327a633385c" providerId="AD" clId="Web-{F8C362B4-4555-61B6-0404-E7A55D1A084E}" dt="2024-08-14T11:15:56.390" v="512" actId="20577"/>
      <pc:docMkLst>
        <pc:docMk/>
      </pc:docMkLst>
      <pc:sldChg chg="addSp delSp modSp mod">
        <pc:chgData name="Emrah Acar" userId="S::acare@itu.edu.tr::e2ce9f17-5a0d-4ca6-9932-0327a633385c" providerId="AD" clId="Web-{F8C362B4-4555-61B6-0404-E7A55D1A084E}" dt="2024-08-14T10:51:38.723" v="179"/>
        <pc:sldMkLst>
          <pc:docMk/>
          <pc:sldMk cId="109857222" sldId="256"/>
        </pc:sldMkLst>
        <pc:spChg chg="mod">
          <ac:chgData name="Emrah Acar" userId="S::acare@itu.edu.tr::e2ce9f17-5a0d-4ca6-9932-0327a633385c" providerId="AD" clId="Web-{F8C362B4-4555-61B6-0404-E7A55D1A084E}" dt="2024-08-14T10:47:52.214" v="149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Emrah Acar" userId="S::acare@itu.edu.tr::e2ce9f17-5a0d-4ca6-9932-0327a633385c" providerId="AD" clId="Web-{F8C362B4-4555-61B6-0404-E7A55D1A084E}" dt="2024-08-14T10:47:52.230" v="150" actId="1076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Emrah Acar" userId="S::acare@itu.edu.tr::e2ce9f17-5a0d-4ca6-9932-0327a633385c" providerId="AD" clId="Web-{F8C362B4-4555-61B6-0404-E7A55D1A084E}" dt="2024-08-14T10:36:45.266" v="19"/>
          <ac:spMkLst>
            <pc:docMk/>
            <pc:sldMk cId="109857222" sldId="256"/>
            <ac:spMk id="4" creationId="{DB173DF2-5FAE-DB1B-A687-ABB7CD5335C7}"/>
          </ac:spMkLst>
        </pc:spChg>
        <pc:spChg chg="add mod ord">
          <ac:chgData name="Emrah Acar" userId="S::acare@itu.edu.tr::e2ce9f17-5a0d-4ca6-9932-0327a633385c" providerId="AD" clId="Web-{F8C362B4-4555-61B6-0404-E7A55D1A084E}" dt="2024-08-14T10:49:53.500" v="172"/>
          <ac:spMkLst>
            <pc:docMk/>
            <pc:sldMk cId="109857222" sldId="256"/>
            <ac:spMk id="12" creationId="{06AE378C-47E1-ACA1-4FCA-925CD9AA8BE0}"/>
          </ac:spMkLst>
        </pc:spChg>
        <pc:spChg chg="add mod">
          <ac:chgData name="Emrah Acar" userId="S::acare@itu.edu.tr::e2ce9f17-5a0d-4ca6-9932-0327a633385c" providerId="AD" clId="Web-{F8C362B4-4555-61B6-0404-E7A55D1A084E}" dt="2024-08-14T10:45:13.676" v="132" actId="20577"/>
          <ac:spMkLst>
            <pc:docMk/>
            <pc:sldMk cId="109857222" sldId="256"/>
            <ac:spMk id="14" creationId="{745887FA-E5F1-14B4-4DFF-CD3EDAAAE224}"/>
          </ac:spMkLst>
        </pc:spChg>
        <pc:grpChg chg="add mod">
          <ac:chgData name="Emrah Acar" userId="S::acare@itu.edu.tr::e2ce9f17-5a0d-4ca6-9932-0327a633385c" providerId="AD" clId="Web-{F8C362B4-4555-61B6-0404-E7A55D1A084E}" dt="2024-08-14T10:51:02.800" v="177" actId="1076"/>
          <ac:grpSpMkLst>
            <pc:docMk/>
            <pc:sldMk cId="109857222" sldId="256"/>
            <ac:grpSpMk id="13" creationId="{3F6F7D3D-D082-1178-D2A6-9542E2DD76CB}"/>
          </ac:grpSpMkLst>
        </pc:grpChg>
        <pc:graphicFrameChg chg="add del mod modGraphic">
          <ac:chgData name="Emrah Acar" userId="S::acare@itu.edu.tr::e2ce9f17-5a0d-4ca6-9932-0327a633385c" providerId="AD" clId="Web-{F8C362B4-4555-61B6-0404-E7A55D1A084E}" dt="2024-08-14T10:39:31.647" v="80"/>
          <ac:graphicFrameMkLst>
            <pc:docMk/>
            <pc:sldMk cId="109857222" sldId="256"/>
            <ac:graphicFrameMk id="6" creationId="{FC208ACB-81C0-22F4-EAF4-DF0412CF5B20}"/>
          </ac:graphicFrameMkLst>
        </pc:graphicFrameChg>
        <pc:picChg chg="add del mod ord">
          <ac:chgData name="Emrah Acar" userId="S::acare@itu.edu.tr::e2ce9f17-5a0d-4ca6-9932-0327a633385c" providerId="AD" clId="Web-{F8C362B4-4555-61B6-0404-E7A55D1A084E}" dt="2024-08-14T10:51:38.723" v="179"/>
          <ac:picMkLst>
            <pc:docMk/>
            <pc:sldMk cId="109857222" sldId="256"/>
            <ac:picMk id="7" creationId="{98A080F7-30B6-84B1-2CA6-9BF1B9211172}"/>
          </ac:picMkLst>
        </pc:picChg>
        <pc:picChg chg="add mod ord">
          <ac:chgData name="Emrah Acar" userId="S::acare@itu.edu.tr::e2ce9f17-5a0d-4ca6-9932-0327a633385c" providerId="AD" clId="Web-{F8C362B4-4555-61B6-0404-E7A55D1A084E}" dt="2024-08-14T10:50:04.157" v="174" actId="1076"/>
          <ac:picMkLst>
            <pc:docMk/>
            <pc:sldMk cId="109857222" sldId="256"/>
            <ac:picMk id="8" creationId="{F6C0E85C-7320-9AB6-0174-7CB856311736}"/>
          </ac:picMkLst>
        </pc:picChg>
        <pc:picChg chg="add mod ord">
          <ac:chgData name="Emrah Acar" userId="S::acare@itu.edu.tr::e2ce9f17-5a0d-4ca6-9932-0327a633385c" providerId="AD" clId="Web-{F8C362B4-4555-61B6-0404-E7A55D1A084E}" dt="2024-08-14T10:50:04.204" v="175" actId="1076"/>
          <ac:picMkLst>
            <pc:docMk/>
            <pc:sldMk cId="109857222" sldId="256"/>
            <ac:picMk id="9" creationId="{1A067D29-07FC-973B-5917-63FF9AEDBE05}"/>
          </ac:picMkLst>
        </pc:picChg>
        <pc:picChg chg="add del">
          <ac:chgData name="Emrah Acar" userId="S::acare@itu.edu.tr::e2ce9f17-5a0d-4ca6-9932-0327a633385c" providerId="AD" clId="Web-{F8C362B4-4555-61B6-0404-E7A55D1A084E}" dt="2024-08-14T10:35:02.465" v="18"/>
          <ac:picMkLst>
            <pc:docMk/>
            <pc:sldMk cId="109857222" sldId="256"/>
            <ac:picMk id="10" creationId="{7C492D5D-E939-4E7D-661A-07FEC972FA06}"/>
          </ac:picMkLst>
        </pc:picChg>
      </pc:sldChg>
      <pc:sldChg chg="addSp delSp modSp new mod">
        <pc:chgData name="Emrah Acar" userId="S::acare@itu.edu.tr::e2ce9f17-5a0d-4ca6-9932-0327a633385c" providerId="AD" clId="Web-{F8C362B4-4555-61B6-0404-E7A55D1A084E}" dt="2024-08-14T11:15:56.390" v="512" actId="20577"/>
        <pc:sldMkLst>
          <pc:docMk/>
          <pc:sldMk cId="2650426568" sldId="257"/>
        </pc:sldMkLst>
        <pc:spChg chg="del">
          <ac:chgData name="Emrah Acar" userId="S::acare@itu.edu.tr::e2ce9f17-5a0d-4ca6-9932-0327a633385c" providerId="AD" clId="Web-{F8C362B4-4555-61B6-0404-E7A55D1A084E}" dt="2024-08-14T10:52:40.819" v="182"/>
          <ac:spMkLst>
            <pc:docMk/>
            <pc:sldMk cId="2650426568" sldId="257"/>
            <ac:spMk id="2" creationId="{A273E59A-4755-380A-EBAC-686599F2532C}"/>
          </ac:spMkLst>
        </pc:spChg>
        <pc:spChg chg="del">
          <ac:chgData name="Emrah Acar" userId="S::acare@itu.edu.tr::e2ce9f17-5a0d-4ca6-9932-0327a633385c" providerId="AD" clId="Web-{F8C362B4-4555-61B6-0404-E7A55D1A084E}" dt="2024-08-14T10:52:40.819" v="181"/>
          <ac:spMkLst>
            <pc:docMk/>
            <pc:sldMk cId="2650426568" sldId="257"/>
            <ac:spMk id="3" creationId="{908614A3-8352-ECB6-23CE-537BC0FD5A4E}"/>
          </ac:spMkLst>
        </pc:spChg>
        <pc:spChg chg="add del mod">
          <ac:chgData name="Emrah Acar" userId="S::acare@itu.edu.tr::e2ce9f17-5a0d-4ca6-9932-0327a633385c" providerId="AD" clId="Web-{F8C362B4-4555-61B6-0404-E7A55D1A084E}" dt="2024-08-14T10:52:40.819" v="180"/>
          <ac:spMkLst>
            <pc:docMk/>
            <pc:sldMk cId="2650426568" sldId="257"/>
            <ac:spMk id="4" creationId="{D194F53E-78E9-C388-B65A-1816AA0B4440}"/>
          </ac:spMkLst>
        </pc:spChg>
        <pc:spChg chg="add mod">
          <ac:chgData name="Emrah Acar" userId="S::acare@itu.edu.tr::e2ce9f17-5a0d-4ca6-9932-0327a633385c" providerId="AD" clId="Web-{F8C362B4-4555-61B6-0404-E7A55D1A084E}" dt="2024-08-14T11:15:21.405" v="506" actId="20577"/>
          <ac:spMkLst>
            <pc:docMk/>
            <pc:sldMk cId="2650426568" sldId="257"/>
            <ac:spMk id="6" creationId="{302C59AA-AF0D-FA67-E9CE-9D7DA3F59A8A}"/>
          </ac:spMkLst>
        </pc:spChg>
        <pc:spChg chg="add mod">
          <ac:chgData name="Emrah Acar" userId="S::acare@itu.edu.tr::e2ce9f17-5a0d-4ca6-9932-0327a633385c" providerId="AD" clId="Web-{F8C362B4-4555-61B6-0404-E7A55D1A084E}" dt="2024-08-14T11:15:56.390" v="512" actId="20577"/>
          <ac:spMkLst>
            <pc:docMk/>
            <pc:sldMk cId="2650426568" sldId="257"/>
            <ac:spMk id="8" creationId="{D9107538-FB6D-BA11-FDDE-3E99C359E0A0}"/>
          </ac:spMkLst>
        </pc:spChg>
        <pc:spChg chg="add">
          <ac:chgData name="Emrah Acar" userId="S::acare@itu.edu.tr::e2ce9f17-5a0d-4ca6-9932-0327a633385c" providerId="AD" clId="Web-{F8C362B4-4555-61B6-0404-E7A55D1A084E}" dt="2024-08-14T10:52:41.694" v="186"/>
          <ac:spMkLst>
            <pc:docMk/>
            <pc:sldMk cId="2650426568" sldId="257"/>
            <ac:spMk id="15" creationId="{FCF1DD65-97C1-4F78-9944-BF60AE4A0DE3}"/>
          </ac:spMkLst>
        </pc:spChg>
        <pc:spChg chg="add mod">
          <ac:chgData name="Emrah Acar" userId="S::acare@itu.edu.tr::e2ce9f17-5a0d-4ca6-9932-0327a633385c" providerId="AD" clId="Web-{F8C362B4-4555-61B6-0404-E7A55D1A084E}" dt="2024-08-14T10:52:41.710" v="187"/>
          <ac:spMkLst>
            <pc:docMk/>
            <pc:sldMk cId="2650426568" sldId="257"/>
            <ac:spMk id="17" creationId="{38B13D69-D8FE-0DB7-3CDB-E96D796B8905}"/>
          </ac:spMkLst>
        </pc:spChg>
        <pc:grpChg chg="add">
          <ac:chgData name="Emrah Acar" userId="S::acare@itu.edu.tr::e2ce9f17-5a0d-4ca6-9932-0327a633385c" providerId="AD" clId="Web-{F8C362B4-4555-61B6-0404-E7A55D1A084E}" dt="2024-08-14T10:52:41.679" v="185"/>
          <ac:grpSpMkLst>
            <pc:docMk/>
            <pc:sldMk cId="2650426568" sldId="257"/>
            <ac:grpSpMk id="13" creationId="{80CC94D9-B463-9CC0-456F-096463A393AE}"/>
          </ac:grpSpMkLst>
        </pc:grpChg>
      </pc:sldChg>
      <pc:sldChg chg="addSp modSp add replId">
        <pc:chgData name="Emrah Acar" userId="S::acare@itu.edu.tr::e2ce9f17-5a0d-4ca6-9932-0327a633385c" providerId="AD" clId="Web-{F8C362B4-4555-61B6-0404-E7A55D1A084E}" dt="2024-08-14T11:11:05.566" v="504" actId="20577"/>
        <pc:sldMkLst>
          <pc:docMk/>
          <pc:sldMk cId="1492762012" sldId="258"/>
        </pc:sldMkLst>
        <pc:spChg chg="add mod">
          <ac:chgData name="Emrah Acar" userId="S::acare@itu.edu.tr::e2ce9f17-5a0d-4ca6-9932-0327a633385c" providerId="AD" clId="Web-{F8C362B4-4555-61B6-0404-E7A55D1A084E}" dt="2024-08-14T11:09:43.922" v="441" actId="20577"/>
          <ac:spMkLst>
            <pc:docMk/>
            <pc:sldMk cId="1492762012" sldId="258"/>
            <ac:spMk id="2" creationId="{269127CB-8ED1-7BE8-89F0-82FB309A4790}"/>
          </ac:spMkLst>
        </pc:spChg>
        <pc:spChg chg="add mod">
          <ac:chgData name="Emrah Acar" userId="S::acare@itu.edu.tr::e2ce9f17-5a0d-4ca6-9932-0327a633385c" providerId="AD" clId="Web-{F8C362B4-4555-61B6-0404-E7A55D1A084E}" dt="2024-08-14T11:11:05.566" v="504" actId="20577"/>
          <ac:spMkLst>
            <pc:docMk/>
            <pc:sldMk cId="1492762012" sldId="258"/>
            <ac:spMk id="3" creationId="{A86FC2D9-EDC1-9F7A-F181-ABD7D1F4AF70}"/>
          </ac:spMkLst>
        </pc:spChg>
        <pc:spChg chg="add mod">
          <ac:chgData name="Emrah Acar" userId="S::acare@itu.edu.tr::e2ce9f17-5a0d-4ca6-9932-0327a633385c" providerId="AD" clId="Web-{F8C362B4-4555-61B6-0404-E7A55D1A084E}" dt="2024-08-14T11:04:53.676" v="323" actId="1076"/>
          <ac:spMkLst>
            <pc:docMk/>
            <pc:sldMk cId="1492762012" sldId="258"/>
            <ac:spMk id="4" creationId="{CF0F6681-55F1-FA0F-F985-BF644285D954}"/>
          </ac:spMkLst>
        </pc:spChg>
        <pc:spChg chg="mod">
          <ac:chgData name="Emrah Acar" userId="S::acare@itu.edu.tr::e2ce9f17-5a0d-4ca6-9932-0327a633385c" providerId="AD" clId="Web-{F8C362B4-4555-61B6-0404-E7A55D1A084E}" dt="2024-08-14T11:11:03.770" v="502" actId="20577"/>
          <ac:spMkLst>
            <pc:docMk/>
            <pc:sldMk cId="1492762012" sldId="258"/>
            <ac:spMk id="6" creationId="{302C59AA-AF0D-FA67-E9CE-9D7DA3F59A8A}"/>
          </ac:spMkLst>
        </pc:spChg>
        <pc:spChg chg="mod">
          <ac:chgData name="Emrah Acar" userId="S::acare@itu.edu.tr::e2ce9f17-5a0d-4ca6-9932-0327a633385c" providerId="AD" clId="Web-{F8C362B4-4555-61B6-0404-E7A55D1A084E}" dt="2024-08-14T11:04:38.738" v="315" actId="14100"/>
          <ac:spMkLst>
            <pc:docMk/>
            <pc:sldMk cId="1492762012" sldId="258"/>
            <ac:spMk id="8" creationId="{D9107538-FB6D-BA11-FDDE-3E99C359E0A0}"/>
          </ac:spMkLst>
        </pc:spChg>
      </pc:sldChg>
      <pc:sldMasterChg chg="mod setBg modSldLayout">
        <pc:chgData name="Emrah Acar" userId="S::acare@itu.edu.tr::e2ce9f17-5a0d-4ca6-9932-0327a633385c" providerId="AD" clId="Web-{F8C362B4-4555-61B6-0404-E7A55D1A084E}" dt="2024-08-14T10:51:38.723" v="179"/>
        <pc:sldMasterMkLst>
          <pc:docMk/>
          <pc:sldMasterMk cId="2460954070" sldId="2147483660"/>
        </pc:sldMasterMkLst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">
          <pc:chgData name="Emrah Acar" userId="S::acare@itu.edu.tr::e2ce9f17-5a0d-4ca6-9932-0327a633385c" providerId="AD" clId="Web-{F8C362B4-4555-61B6-0404-E7A55D1A084E}" dt="2024-08-14T10:51:38.723" v="179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F53866D8-36BA-47CF-93A7-6AAD35091C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B9CF032-C94D-4C3F-852C-58DEA8D113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F6252-C673-45AF-B169-E75E745B0C80}" type="datetimeFigureOut">
              <a:rPr lang="tr-TR" smtClean="0"/>
              <a:t>18.09.2025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1791438-7E9A-4F4B-8F6E-FE86D9EB8C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84BC5A-D7F6-4715-8349-FD281605D1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06688-95F5-4DEC-A4C0-7642C8A28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895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0A61-1680-48E6-ADD1-FB4E0793F0ED}" type="datetimeFigureOut">
              <a:rPr lang="tr-TR" smtClean="0"/>
              <a:t>18.09.2025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5937A-EF58-4238-96EC-E9B74E1C2E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114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011EDCCD-02C7-4229-AA18-B76754F68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j-lt"/>
              </a:rPr>
              <a:t>Title of Presentation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724728"/>
            <a:ext cx="10515600" cy="2918124"/>
          </a:xfrm>
        </p:spPr>
        <p:txBody>
          <a:bodyPr/>
          <a:lstStyle>
            <a:lvl1pPr rtl="0" fontAlgn="base">
              <a:defRPr/>
            </a:lvl1pPr>
          </a:lstStyle>
          <a:p>
            <a:pPr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1 Surname, Name </a:t>
            </a:r>
            <a:br>
              <a:rPr lang="tr-TR" sz="1800" b="0" i="0" u="none" strike="noStrike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tr-TR" sz="1800" b="0" i="1" u="none" strike="noStrike" dirty="0">
                <a:solidFill>
                  <a:srgbClr val="000000"/>
                </a:solidFill>
                <a:effectLst/>
                <a:latin typeface="+mn-lt"/>
              </a:rPr>
              <a:t>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tr-TR" sz="18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2 Surname, Name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tr-TR" sz="18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tr-TR" sz="18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n Surname, Name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tr-TR" sz="1800" b="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C30C2-C438-4BF2-BE7C-DB5515114E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9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ut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011EDCCD-02C7-4229-AA18-B76754F68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44574"/>
            <a:ext cx="10515600" cy="701099"/>
          </a:xfrm>
        </p:spPr>
        <p:txBody>
          <a:bodyPr/>
          <a:lstStyle>
            <a:lvl1pPr algn="l">
              <a:defRPr lang="en-US" sz="3000" b="0" i="0" u="none" strike="noStrike" smtClean="0">
                <a:effectLst/>
              </a:defRPr>
            </a:lvl1pPr>
          </a:lstStyle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j-lt"/>
              </a:rPr>
              <a:t>Outline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967345"/>
            <a:ext cx="10515600" cy="3555433"/>
          </a:xfrm>
        </p:spPr>
        <p:txBody>
          <a:bodyPr>
            <a:normAutofit/>
          </a:bodyPr>
          <a:lstStyle>
            <a:lvl1pPr marL="285750" indent="-285750" algn="l" rtl="0" fontAlgn="base">
              <a:buFont typeface="Arial" panose="020B0604020202020204" pitchFamily="34" charset="0"/>
              <a:buChar char="•"/>
              <a:defRPr lang="tr-TR" sz="1800" b="0" i="0" smtClean="0">
                <a:solidFill>
                  <a:schemeClr val="tx1"/>
                </a:solidFill>
                <a:effectLst/>
                <a:latin typeface="+mn-lt"/>
              </a:defRPr>
            </a:lvl1pPr>
            <a:lvl2pPr marL="457200" indent="0">
              <a:buNone/>
              <a:defRPr sz="2400"/>
            </a:lvl2pPr>
          </a:lstStyle>
          <a:p>
            <a:pPr rtl="0" fontAlgn="base"/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Short description of the good practice (aim, scope and method)​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Detailed description of the good practice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	Sub-title 1​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	Sub-title 2​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	Sub-title n​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Conclusions​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011EDCCD-02C7-4229-AA18-B76754F68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44574"/>
            <a:ext cx="10515600" cy="701099"/>
          </a:xfrm>
        </p:spPr>
        <p:txBody>
          <a:bodyPr/>
          <a:lstStyle>
            <a:lvl1pPr algn="l">
              <a:defRPr lang="en-US" sz="3000" b="0" i="0" u="none" strike="noStrike" smtClean="0">
                <a:effectLst/>
              </a:defRPr>
            </a:lvl1pPr>
          </a:lstStyle>
          <a:p>
            <a:r>
              <a:rPr lang="tr-TR" sz="30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Sub-title</a:t>
            </a:r>
            <a:r>
              <a:rPr lang="tr-TR" sz="3000" b="0" i="0" u="none" strike="noStrike" dirty="0">
                <a:solidFill>
                  <a:srgbClr val="000000"/>
                </a:solidFill>
                <a:effectLst/>
                <a:latin typeface="+mj-lt"/>
              </a:rPr>
              <a:t> n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967345"/>
            <a:ext cx="10515600" cy="3555433"/>
          </a:xfrm>
        </p:spPr>
        <p:txBody>
          <a:bodyPr>
            <a:normAutofit/>
          </a:bodyPr>
          <a:lstStyle>
            <a:lvl1pPr marL="285750" indent="-285750" algn="l" rtl="0" fontAlgn="base">
              <a:buFont typeface="Arial" panose="020B0604020202020204" pitchFamily="34" charset="0"/>
              <a:buChar char="•"/>
              <a:defRPr lang="tr-TR" sz="1800" b="0" i="0" smtClean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400"/>
            </a:lvl2pPr>
          </a:lstStyle>
          <a:p>
            <a:pPr lvl="0"/>
            <a:r>
              <a:rPr lang="tr-TR" dirty="0"/>
              <a:t>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First Level</a:t>
            </a:r>
            <a:br>
              <a:rPr lang="tr-TR" dirty="0"/>
            </a:br>
            <a:r>
              <a:rPr lang="tr-TR" dirty="0"/>
              <a:t>	Second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6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ingle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A07B00E9-713E-44C6-855B-F13E25BE84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1172153"/>
            <a:ext cx="3932237" cy="536575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r-TR" dirty="0" err="1"/>
              <a:t>Sub-title</a:t>
            </a:r>
            <a:r>
              <a:rPr lang="tr-TR" dirty="0"/>
              <a:t> 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1172153"/>
            <a:ext cx="6172200" cy="4688897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838036"/>
            <a:ext cx="3932237" cy="4023014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dirty="0"/>
              <a:t>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First Level</a:t>
            </a:r>
            <a:br>
              <a:rPr lang="tr-TR" dirty="0"/>
            </a:br>
            <a:r>
              <a:rPr lang="tr-TR" dirty="0"/>
              <a:t>	Second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89D325EB-7C75-40FE-94E6-3307E473D9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6612" y="1080537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err="1"/>
              <a:t>Sub-title</a:t>
            </a:r>
            <a:r>
              <a:rPr lang="tr-TR" dirty="0"/>
              <a:t>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6612" y="2041236"/>
            <a:ext cx="5157787" cy="3930190"/>
          </a:xfrm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tr-TR" dirty="0"/>
              <a:t>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First Level</a:t>
            </a:r>
            <a:br>
              <a:rPr lang="tr-TR" dirty="0"/>
            </a:br>
            <a:r>
              <a:rPr lang="tr-TR" dirty="0"/>
              <a:t>	Second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7603" y="1080537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err="1"/>
              <a:t>Sub-titile</a:t>
            </a:r>
            <a:r>
              <a:rPr lang="tr-TR" dirty="0"/>
              <a:t>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7603" y="2041236"/>
            <a:ext cx="5183188" cy="3930190"/>
          </a:xfrm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tr-TR" dirty="0"/>
              <a:t>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First Level</a:t>
            </a:r>
            <a:br>
              <a:rPr lang="tr-TR" dirty="0"/>
            </a:br>
            <a:r>
              <a:rPr lang="tr-TR" dirty="0"/>
              <a:t>	Second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B6BB421F-2A8D-46AC-98B7-0EEB92AD19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66750" y="1464816"/>
            <a:ext cx="5181600" cy="1775550"/>
          </a:xfrm>
        </p:spPr>
        <p:txBody>
          <a:bodyPr/>
          <a:lstStyle>
            <a:lvl1pPr marL="285750" indent="-285750" algn="l" defTabSz="541338">
              <a:buFont typeface="Arial" panose="020B0604020202020204" pitchFamily="34" charset="0"/>
              <a:buChar char="•"/>
              <a:defRPr lang="tr-TR" sz="1800" b="0" i="0" smtClean="0">
                <a:effectLst/>
              </a:defRPr>
            </a:lvl1pPr>
            <a:lvl2pPr marL="457200" indent="0" algn="l">
              <a:buNone/>
              <a:defRPr sz="1600"/>
            </a:lvl2pPr>
            <a:lvl3pPr marL="914400" indent="0" algn="l">
              <a:buNone/>
              <a:defRPr sz="1600"/>
            </a:lvl3pPr>
            <a:lvl4pPr marL="1371600" indent="0" algn="l">
              <a:buNone/>
              <a:defRPr sz="1600"/>
            </a:lvl4pPr>
            <a:lvl5pPr marL="1828800" indent="0" algn="l">
              <a:buNone/>
              <a:defRPr sz="1600"/>
            </a:lvl5pPr>
          </a:lstStyle>
          <a:p>
            <a:pPr lvl="0"/>
            <a:r>
              <a:rPr lang="tr-TR" dirty="0" err="1"/>
              <a:t>Sub-title</a:t>
            </a:r>
            <a:r>
              <a:rPr lang="tr-TR" dirty="0"/>
              <a:t> 1</a:t>
            </a:r>
            <a:r>
              <a:rPr lang="tr-TR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</a:t>
            </a:r>
            <a:br>
              <a:rPr lang="tr-TR" dirty="0"/>
            </a:br>
            <a:r>
              <a:rPr lang="tr-TR" dirty="0"/>
              <a:t>	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First Level</a:t>
            </a:r>
            <a:br>
              <a:rPr lang="tr-TR" dirty="0"/>
            </a:br>
            <a:r>
              <a:rPr lang="tr-TR" dirty="0"/>
              <a:t>		Second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1C76293-6004-4ADA-B8C0-F2B72DBC511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66750" y="3817407"/>
            <a:ext cx="5181600" cy="1775550"/>
          </a:xfrm>
        </p:spPr>
        <p:txBody>
          <a:bodyPr/>
          <a:lstStyle>
            <a:lvl1pPr marL="285750" indent="-285750" algn="l" defTabSz="541338">
              <a:buFont typeface="Arial" panose="020B0604020202020204" pitchFamily="34" charset="0"/>
              <a:buChar char="•"/>
              <a:defRPr sz="1800"/>
            </a:lvl1pPr>
            <a:lvl2pPr algn="l">
              <a:defRPr sz="1600"/>
            </a:lvl2pPr>
            <a:lvl3pPr algn="l">
              <a:defRPr sz="16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tr-TR" dirty="0" err="1"/>
              <a:t>Sub-title</a:t>
            </a:r>
            <a:r>
              <a:rPr lang="tr-TR" dirty="0"/>
              <a:t> n</a:t>
            </a:r>
            <a:br>
              <a:rPr lang="tr-TR" dirty="0"/>
            </a:br>
            <a:r>
              <a:rPr lang="tr-TR" dirty="0"/>
              <a:t>	First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	Second</a:t>
            </a:r>
            <a:r>
              <a:rPr lang="en-US" dirty="0"/>
              <a:t> level</a:t>
            </a:r>
            <a:br>
              <a:rPr lang="tr-TR" dirty="0"/>
            </a:br>
            <a:r>
              <a:rPr lang="tr-TR" dirty="0"/>
              <a:t>	First Level</a:t>
            </a:r>
            <a:br>
              <a:rPr lang="tr-TR" dirty="0"/>
            </a:br>
            <a:r>
              <a:rPr lang="tr-TR" dirty="0"/>
              <a:t>		Second Level</a:t>
            </a:r>
            <a:endParaRPr lang="en-US" dirty="0"/>
          </a:p>
        </p:txBody>
      </p:sp>
      <p:sp>
        <p:nvSpPr>
          <p:cNvPr id="12" name="Resim Yer Tutucusu 11">
            <a:extLst>
              <a:ext uri="{FF2B5EF4-FFF2-40B4-BE49-F238E27FC236}">
                <a16:creationId xmlns:a16="http://schemas.microsoft.com/office/drawing/2014/main" id="{37A12AAE-858C-4CE7-94B2-9547B0B44B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43651" y="1464816"/>
            <a:ext cx="5181599" cy="4127947"/>
          </a:xfrm>
        </p:spPr>
        <p:txBody>
          <a:bodyPr/>
          <a:lstStyle>
            <a:lvl1pPr>
              <a:defRPr/>
            </a:lvl1pPr>
          </a:lstStyle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:9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5B51DAE3-3590-48C8-8175-6E0F1B03B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Resim Yer Tutucusu 4">
            <a:extLst>
              <a:ext uri="{FF2B5EF4-FFF2-40B4-BE49-F238E27FC236}">
                <a16:creationId xmlns:a16="http://schemas.microsoft.com/office/drawing/2014/main" id="{CB1CD4FF-7002-44BA-B65D-C60F21A2032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5406" y="1021556"/>
            <a:ext cx="4485410" cy="2523043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2" name="Resim Yer Tutucusu 4">
            <a:extLst>
              <a:ext uri="{FF2B5EF4-FFF2-40B4-BE49-F238E27FC236}">
                <a16:creationId xmlns:a16="http://schemas.microsoft.com/office/drawing/2014/main" id="{D86BA217-2C30-8499-15E9-BB088A14D06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11186" y="1021556"/>
            <a:ext cx="4485410" cy="2523043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3" name="Resim Yer Tutucusu 4">
            <a:extLst>
              <a:ext uri="{FF2B5EF4-FFF2-40B4-BE49-F238E27FC236}">
                <a16:creationId xmlns:a16="http://schemas.microsoft.com/office/drawing/2014/main" id="{9CD49D7A-322C-FF42-C045-F4C1144F195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95406" y="3636962"/>
            <a:ext cx="4485410" cy="2523043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4" name="Resim Yer Tutucusu 4">
            <a:extLst>
              <a:ext uri="{FF2B5EF4-FFF2-40B4-BE49-F238E27FC236}">
                <a16:creationId xmlns:a16="http://schemas.microsoft.com/office/drawing/2014/main" id="{1CDC0285-8E16-D434-BF26-BAB0C5030A9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11184" y="3636962"/>
            <a:ext cx="4485410" cy="2523043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6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:3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5B51DAE3-3590-48C8-8175-6E0F1B03B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Resim Yer Tutucusu 4">
            <a:extLst>
              <a:ext uri="{FF2B5EF4-FFF2-40B4-BE49-F238E27FC236}">
                <a16:creationId xmlns:a16="http://schemas.microsoft.com/office/drawing/2014/main" id="{CB1CD4FF-7002-44BA-B65D-C60F21A2032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668953" y="1018475"/>
            <a:ext cx="3339209" cy="2505661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2" name="Resim Yer Tutucusu 4">
            <a:extLst>
              <a:ext uri="{FF2B5EF4-FFF2-40B4-BE49-F238E27FC236}">
                <a16:creationId xmlns:a16="http://schemas.microsoft.com/office/drawing/2014/main" id="{D17ADCA0-F137-BAB8-D8AE-395422B4AE2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183840" y="1018475"/>
            <a:ext cx="3339209" cy="2505661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3" name="Resim Yer Tutucusu 4">
            <a:extLst>
              <a:ext uri="{FF2B5EF4-FFF2-40B4-BE49-F238E27FC236}">
                <a16:creationId xmlns:a16="http://schemas.microsoft.com/office/drawing/2014/main" id="{7B7A4B84-1084-6FDE-9BF5-98C08F3FDDA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183840" y="3723127"/>
            <a:ext cx="3339209" cy="2505661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  <p:sp>
        <p:nvSpPr>
          <p:cNvPr id="4" name="Resim Yer Tutucusu 4">
            <a:extLst>
              <a:ext uri="{FF2B5EF4-FFF2-40B4-BE49-F238E27FC236}">
                <a16:creationId xmlns:a16="http://schemas.microsoft.com/office/drawing/2014/main" id="{044E6CB2-529D-04DB-0B2F-3FF95C9A20A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668951" y="3723126"/>
            <a:ext cx="3339209" cy="2505661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 err="1"/>
              <a:t>Add</a:t>
            </a:r>
            <a:r>
              <a:rPr lang="tr-TR" dirty="0"/>
              <a:t> Visual </a:t>
            </a:r>
            <a:r>
              <a:rPr lang="tr-TR" dirty="0" err="1"/>
              <a:t>Materials</a:t>
            </a:r>
            <a:r>
              <a:rPr lang="tr-TR" dirty="0"/>
              <a:t> Here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49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emed 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5B51DAE3-3590-48C8-8175-6E0F1B03B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011EDCCD-02C7-4229-AA18-B76754F68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44574"/>
            <a:ext cx="10515600" cy="701099"/>
          </a:xfrm>
        </p:spPr>
        <p:txBody>
          <a:bodyPr/>
          <a:lstStyle>
            <a:lvl1pPr algn="l">
              <a:defRPr lang="en-US" sz="3000" b="0" i="0" u="none" strike="noStrike" smtClean="0">
                <a:effectLst/>
              </a:defRPr>
            </a:lvl1pPr>
          </a:lstStyle>
          <a:p>
            <a:r>
              <a:rPr lang="tr-TR" sz="30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967345"/>
            <a:ext cx="10515600" cy="3555433"/>
          </a:xfrm>
        </p:spPr>
        <p:txBody>
          <a:bodyPr>
            <a:normAutofit/>
          </a:bodyPr>
          <a:lstStyle>
            <a:lvl1pPr marL="360000" indent="-457200" algn="l" rtl="0" fontAlgn="base">
              <a:buFont typeface="Arial" panose="020B0604020202020204" pitchFamily="34" charset="0"/>
              <a:buNone/>
              <a:defRPr lang="tr-TR" sz="1800" b="0" i="0" smtClean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400"/>
            </a:lvl2pPr>
          </a:lstStyle>
          <a:p>
            <a:pPr lvl="0"/>
            <a:r>
              <a:rPr lang="tr-TR" dirty="0"/>
              <a:t>First Reference, </a:t>
            </a:r>
            <a:r>
              <a:rPr lang="tr-TR" dirty="0" err="1"/>
              <a:t>Lorem</a:t>
            </a:r>
            <a:r>
              <a:rPr lang="tr-TR" dirty="0"/>
              <a:t> </a:t>
            </a:r>
            <a:r>
              <a:rPr lang="tr-TR" dirty="0" err="1"/>
              <a:t>ipsum</a:t>
            </a:r>
            <a:r>
              <a:rPr lang="tr-TR" dirty="0"/>
              <a:t> </a:t>
            </a:r>
            <a:r>
              <a:rPr lang="tr-TR" dirty="0" err="1"/>
              <a:t>dolor</a:t>
            </a:r>
            <a:r>
              <a:rPr lang="tr-TR" dirty="0"/>
              <a:t> sit </a:t>
            </a:r>
            <a:r>
              <a:rPr lang="tr-TR" dirty="0" err="1"/>
              <a:t>amet</a:t>
            </a:r>
            <a:r>
              <a:rPr lang="tr-TR" dirty="0"/>
              <a:t>, </a:t>
            </a:r>
            <a:r>
              <a:rPr lang="tr-TR" dirty="0" err="1"/>
              <a:t>consectetur</a:t>
            </a:r>
            <a:r>
              <a:rPr lang="tr-TR" dirty="0"/>
              <a:t> </a:t>
            </a:r>
            <a:r>
              <a:rPr lang="tr-TR" dirty="0" err="1"/>
              <a:t>adipiscing</a:t>
            </a:r>
            <a:r>
              <a:rPr lang="tr-TR" dirty="0"/>
              <a:t> elit, </a:t>
            </a:r>
            <a:r>
              <a:rPr lang="tr-TR" dirty="0" err="1"/>
              <a:t>sed</a:t>
            </a:r>
            <a:r>
              <a:rPr lang="tr-TR" dirty="0"/>
              <a:t> do </a:t>
            </a:r>
            <a:r>
              <a:rPr lang="tr-TR" dirty="0" err="1"/>
              <a:t>eiusmod</a:t>
            </a:r>
            <a:r>
              <a:rPr lang="tr-TR" dirty="0"/>
              <a:t> </a:t>
            </a:r>
            <a:r>
              <a:rPr lang="tr-TR" dirty="0" err="1"/>
              <a:t>tempor</a:t>
            </a:r>
            <a:r>
              <a:rPr lang="tr-TR" dirty="0"/>
              <a:t> </a:t>
            </a:r>
            <a:r>
              <a:rPr lang="tr-TR" dirty="0" err="1"/>
              <a:t>incididunt</a:t>
            </a:r>
            <a:r>
              <a:rPr lang="tr-TR" dirty="0"/>
              <a:t> ut </a:t>
            </a:r>
            <a:r>
              <a:rPr lang="tr-TR" dirty="0" err="1"/>
              <a:t>labore</a:t>
            </a:r>
            <a:r>
              <a:rPr lang="tr-TR" dirty="0"/>
              <a:t> et </a:t>
            </a:r>
            <a:r>
              <a:rPr lang="tr-TR" dirty="0" err="1"/>
              <a:t>dolore</a:t>
            </a:r>
            <a:r>
              <a:rPr lang="tr-TR" dirty="0"/>
              <a:t> </a:t>
            </a:r>
            <a:r>
              <a:rPr lang="tr-TR" dirty="0" err="1"/>
              <a:t>magna</a:t>
            </a:r>
            <a:r>
              <a:rPr lang="tr-TR" dirty="0"/>
              <a:t> </a:t>
            </a:r>
            <a:r>
              <a:rPr lang="tr-TR" dirty="0" err="1"/>
              <a:t>aliqua</a:t>
            </a:r>
            <a:r>
              <a:rPr lang="tr-TR" dirty="0"/>
              <a:t>. Ut enim ad minim </a:t>
            </a:r>
            <a:r>
              <a:rPr lang="tr-TR" dirty="0" err="1"/>
              <a:t>veniam</a:t>
            </a:r>
            <a:r>
              <a:rPr lang="tr-TR" dirty="0"/>
              <a:t>, </a:t>
            </a:r>
            <a:r>
              <a:rPr lang="tr-TR" dirty="0" err="1"/>
              <a:t>quis</a:t>
            </a:r>
            <a:r>
              <a:rPr lang="tr-TR" dirty="0"/>
              <a:t> </a:t>
            </a:r>
            <a:r>
              <a:rPr lang="tr-TR" dirty="0" err="1"/>
              <a:t>nostrud</a:t>
            </a:r>
            <a:r>
              <a:rPr lang="tr-TR" dirty="0"/>
              <a:t> </a:t>
            </a:r>
            <a:r>
              <a:rPr lang="tr-TR" dirty="0" err="1"/>
              <a:t>exercitation</a:t>
            </a:r>
            <a:r>
              <a:rPr lang="tr-TR" dirty="0"/>
              <a:t> </a:t>
            </a:r>
            <a:r>
              <a:rPr lang="tr-TR" dirty="0" err="1"/>
              <a:t>ullamco</a:t>
            </a:r>
            <a:r>
              <a:rPr lang="tr-TR" dirty="0"/>
              <a:t> </a:t>
            </a:r>
            <a:r>
              <a:rPr lang="tr-TR" dirty="0" err="1"/>
              <a:t>laboris</a:t>
            </a:r>
            <a:r>
              <a:rPr lang="tr-TR" dirty="0"/>
              <a:t> </a:t>
            </a:r>
            <a:r>
              <a:rPr lang="tr-TR" dirty="0" err="1"/>
              <a:t>nisi</a:t>
            </a:r>
            <a:r>
              <a:rPr lang="tr-TR" dirty="0"/>
              <a:t> ut </a:t>
            </a:r>
            <a:r>
              <a:rPr lang="tr-TR" dirty="0" err="1"/>
              <a:t>aliquip</a:t>
            </a:r>
            <a:r>
              <a:rPr lang="tr-TR" dirty="0"/>
              <a:t> </a:t>
            </a:r>
            <a:r>
              <a:rPr lang="tr-TR" dirty="0" err="1"/>
              <a:t>ex</a:t>
            </a:r>
            <a:r>
              <a:rPr lang="tr-TR" dirty="0"/>
              <a:t> </a:t>
            </a:r>
            <a:r>
              <a:rPr lang="tr-TR" dirty="0" err="1"/>
              <a:t>ea</a:t>
            </a:r>
            <a:r>
              <a:rPr lang="tr-TR" dirty="0"/>
              <a:t> </a:t>
            </a:r>
            <a:r>
              <a:rPr lang="tr-TR" dirty="0" err="1"/>
              <a:t>commodo</a:t>
            </a:r>
            <a:r>
              <a:rPr lang="tr-TR" dirty="0"/>
              <a:t> </a:t>
            </a:r>
            <a:r>
              <a:rPr lang="tr-TR" dirty="0" err="1"/>
              <a:t>consequat</a:t>
            </a:r>
            <a:r>
              <a:rPr lang="tr-TR" dirty="0"/>
              <a:t>.</a:t>
            </a:r>
          </a:p>
          <a:p>
            <a:pPr marL="360000" marR="0" lvl="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tr-TR" dirty="0"/>
              <a:t>Second Reference, </a:t>
            </a:r>
            <a:r>
              <a:rPr lang="tr-TR" dirty="0" err="1"/>
              <a:t>Lorem</a:t>
            </a:r>
            <a:r>
              <a:rPr lang="tr-TR" dirty="0"/>
              <a:t> </a:t>
            </a:r>
            <a:r>
              <a:rPr lang="tr-TR" dirty="0" err="1"/>
              <a:t>ipsum</a:t>
            </a:r>
            <a:r>
              <a:rPr lang="tr-TR" dirty="0"/>
              <a:t> </a:t>
            </a:r>
            <a:r>
              <a:rPr lang="tr-TR" dirty="0" err="1"/>
              <a:t>dolor</a:t>
            </a:r>
            <a:r>
              <a:rPr lang="tr-TR" dirty="0"/>
              <a:t> sit </a:t>
            </a:r>
            <a:r>
              <a:rPr lang="tr-TR" dirty="0" err="1"/>
              <a:t>amet</a:t>
            </a:r>
            <a:r>
              <a:rPr lang="tr-TR" dirty="0"/>
              <a:t>, </a:t>
            </a:r>
            <a:r>
              <a:rPr lang="tr-TR" dirty="0" err="1"/>
              <a:t>consectetur</a:t>
            </a:r>
            <a:r>
              <a:rPr lang="tr-TR" dirty="0"/>
              <a:t> </a:t>
            </a:r>
            <a:r>
              <a:rPr lang="tr-TR" dirty="0" err="1"/>
              <a:t>adipiscing</a:t>
            </a:r>
            <a:r>
              <a:rPr lang="tr-TR" dirty="0"/>
              <a:t> elit, </a:t>
            </a:r>
            <a:r>
              <a:rPr lang="tr-TR" dirty="0" err="1"/>
              <a:t>sed</a:t>
            </a:r>
            <a:r>
              <a:rPr lang="tr-TR" dirty="0"/>
              <a:t> do </a:t>
            </a:r>
            <a:r>
              <a:rPr lang="tr-TR" dirty="0" err="1"/>
              <a:t>eiusmod</a:t>
            </a:r>
            <a:r>
              <a:rPr lang="tr-TR" dirty="0"/>
              <a:t> </a:t>
            </a:r>
            <a:r>
              <a:rPr lang="tr-TR" dirty="0" err="1"/>
              <a:t>tempor</a:t>
            </a:r>
            <a:r>
              <a:rPr lang="tr-TR" dirty="0"/>
              <a:t> </a:t>
            </a:r>
            <a:r>
              <a:rPr lang="tr-TR" dirty="0" err="1"/>
              <a:t>incididunt</a:t>
            </a:r>
            <a:r>
              <a:rPr lang="tr-TR" dirty="0"/>
              <a:t> ut </a:t>
            </a:r>
            <a:r>
              <a:rPr lang="tr-TR" dirty="0" err="1"/>
              <a:t>labore</a:t>
            </a:r>
            <a:r>
              <a:rPr lang="tr-TR" dirty="0"/>
              <a:t> et </a:t>
            </a:r>
            <a:r>
              <a:rPr lang="tr-TR" dirty="0" err="1"/>
              <a:t>dolore</a:t>
            </a:r>
            <a:r>
              <a:rPr lang="tr-TR" dirty="0"/>
              <a:t> </a:t>
            </a:r>
            <a:r>
              <a:rPr lang="tr-TR" dirty="0" err="1"/>
              <a:t>magna</a:t>
            </a:r>
            <a:r>
              <a:rPr lang="tr-TR" dirty="0"/>
              <a:t> </a:t>
            </a:r>
            <a:r>
              <a:rPr lang="tr-TR" dirty="0" err="1"/>
              <a:t>aliqua</a:t>
            </a:r>
            <a:r>
              <a:rPr lang="tr-TR" dirty="0"/>
              <a:t>. Ut enim ad minim </a:t>
            </a:r>
            <a:r>
              <a:rPr lang="tr-TR" dirty="0" err="1"/>
              <a:t>veniam</a:t>
            </a:r>
            <a:r>
              <a:rPr lang="tr-TR" dirty="0"/>
              <a:t>, </a:t>
            </a:r>
            <a:r>
              <a:rPr lang="tr-TR" dirty="0" err="1"/>
              <a:t>quis</a:t>
            </a:r>
            <a:r>
              <a:rPr lang="tr-TR" dirty="0"/>
              <a:t> </a:t>
            </a:r>
            <a:r>
              <a:rPr lang="tr-TR" dirty="0" err="1"/>
              <a:t>nostrud</a:t>
            </a:r>
            <a:r>
              <a:rPr lang="tr-TR" dirty="0"/>
              <a:t> </a:t>
            </a:r>
            <a:r>
              <a:rPr lang="tr-TR" dirty="0" err="1"/>
              <a:t>exercitation</a:t>
            </a:r>
            <a:r>
              <a:rPr lang="tr-TR" dirty="0"/>
              <a:t> </a:t>
            </a:r>
            <a:r>
              <a:rPr lang="tr-TR" dirty="0" err="1"/>
              <a:t>ullamco</a:t>
            </a:r>
            <a:r>
              <a:rPr lang="tr-TR" dirty="0"/>
              <a:t> </a:t>
            </a:r>
            <a:r>
              <a:rPr lang="tr-TR" dirty="0" err="1"/>
              <a:t>laboris</a:t>
            </a:r>
            <a:r>
              <a:rPr lang="tr-TR" dirty="0"/>
              <a:t> </a:t>
            </a:r>
            <a:r>
              <a:rPr lang="tr-TR" dirty="0" err="1"/>
              <a:t>nisi</a:t>
            </a:r>
            <a:r>
              <a:rPr lang="tr-TR" dirty="0"/>
              <a:t> ut </a:t>
            </a:r>
            <a:r>
              <a:rPr lang="tr-TR" dirty="0" err="1"/>
              <a:t>aliquip</a:t>
            </a:r>
            <a:r>
              <a:rPr lang="tr-TR" dirty="0"/>
              <a:t> </a:t>
            </a:r>
            <a:r>
              <a:rPr lang="tr-TR" dirty="0" err="1"/>
              <a:t>ex</a:t>
            </a:r>
            <a:r>
              <a:rPr lang="tr-TR" dirty="0"/>
              <a:t> </a:t>
            </a:r>
            <a:r>
              <a:rPr lang="tr-TR" dirty="0" err="1"/>
              <a:t>ea</a:t>
            </a:r>
            <a:r>
              <a:rPr lang="tr-TR" dirty="0"/>
              <a:t> </a:t>
            </a:r>
            <a:r>
              <a:rPr lang="tr-TR" dirty="0" err="1"/>
              <a:t>commodo</a:t>
            </a:r>
            <a:r>
              <a:rPr lang="tr-TR" dirty="0"/>
              <a:t> </a:t>
            </a:r>
            <a:r>
              <a:rPr lang="tr-TR" dirty="0" err="1"/>
              <a:t>consequat</a:t>
            </a:r>
            <a:r>
              <a:rPr lang="tr-TR" dirty="0"/>
              <a:t>.</a:t>
            </a:r>
            <a:endParaRPr lang="en-US" dirty="0"/>
          </a:p>
          <a:p>
            <a:pPr marL="360000" marR="0" lvl="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tr-TR" dirty="0"/>
              <a:t>Third Reference, </a:t>
            </a:r>
            <a:r>
              <a:rPr lang="tr-TR" dirty="0" err="1"/>
              <a:t>Lorem</a:t>
            </a:r>
            <a:r>
              <a:rPr lang="tr-TR" dirty="0"/>
              <a:t> </a:t>
            </a:r>
            <a:r>
              <a:rPr lang="tr-TR" dirty="0" err="1"/>
              <a:t>ipsum</a:t>
            </a:r>
            <a:r>
              <a:rPr lang="tr-TR" dirty="0"/>
              <a:t> </a:t>
            </a:r>
            <a:r>
              <a:rPr lang="tr-TR" dirty="0" err="1"/>
              <a:t>dolor</a:t>
            </a:r>
            <a:r>
              <a:rPr lang="tr-TR" dirty="0"/>
              <a:t> sit </a:t>
            </a:r>
            <a:r>
              <a:rPr lang="tr-TR" dirty="0" err="1"/>
              <a:t>amet</a:t>
            </a:r>
            <a:r>
              <a:rPr lang="tr-TR" dirty="0"/>
              <a:t>, </a:t>
            </a:r>
            <a:r>
              <a:rPr lang="tr-TR" dirty="0" err="1"/>
              <a:t>consectetur</a:t>
            </a:r>
            <a:r>
              <a:rPr lang="tr-TR" dirty="0"/>
              <a:t> </a:t>
            </a:r>
            <a:r>
              <a:rPr lang="tr-TR" dirty="0" err="1"/>
              <a:t>adipiscing</a:t>
            </a:r>
            <a:r>
              <a:rPr lang="tr-TR" dirty="0"/>
              <a:t> elit, </a:t>
            </a:r>
            <a:r>
              <a:rPr lang="tr-TR" dirty="0" err="1"/>
              <a:t>sed</a:t>
            </a:r>
            <a:r>
              <a:rPr lang="tr-TR" dirty="0"/>
              <a:t> do </a:t>
            </a:r>
            <a:r>
              <a:rPr lang="tr-TR" dirty="0" err="1"/>
              <a:t>eiusmod</a:t>
            </a:r>
            <a:r>
              <a:rPr lang="tr-TR" dirty="0"/>
              <a:t> </a:t>
            </a:r>
            <a:r>
              <a:rPr lang="tr-TR" dirty="0" err="1"/>
              <a:t>tempor</a:t>
            </a:r>
            <a:r>
              <a:rPr lang="tr-TR" dirty="0"/>
              <a:t> </a:t>
            </a:r>
            <a:r>
              <a:rPr lang="tr-TR" dirty="0" err="1"/>
              <a:t>incididunt</a:t>
            </a:r>
            <a:r>
              <a:rPr lang="tr-TR" dirty="0"/>
              <a:t> ut </a:t>
            </a:r>
            <a:r>
              <a:rPr lang="tr-TR" dirty="0" err="1"/>
              <a:t>labore</a:t>
            </a:r>
            <a:r>
              <a:rPr lang="tr-TR" dirty="0"/>
              <a:t> et </a:t>
            </a:r>
            <a:r>
              <a:rPr lang="tr-TR" dirty="0" err="1"/>
              <a:t>dolore</a:t>
            </a:r>
            <a:r>
              <a:rPr lang="tr-TR" dirty="0"/>
              <a:t> </a:t>
            </a:r>
            <a:r>
              <a:rPr lang="tr-TR" dirty="0" err="1"/>
              <a:t>magna</a:t>
            </a:r>
            <a:r>
              <a:rPr lang="tr-TR" dirty="0"/>
              <a:t> </a:t>
            </a:r>
            <a:r>
              <a:rPr lang="tr-TR" dirty="0" err="1"/>
              <a:t>aliqua</a:t>
            </a:r>
            <a:r>
              <a:rPr lang="tr-TR" dirty="0"/>
              <a:t>. Ut enim ad minim </a:t>
            </a:r>
            <a:r>
              <a:rPr lang="tr-TR" dirty="0" err="1"/>
              <a:t>veniam</a:t>
            </a:r>
            <a:r>
              <a:rPr lang="tr-TR" dirty="0"/>
              <a:t>, </a:t>
            </a:r>
            <a:r>
              <a:rPr lang="tr-TR" dirty="0" err="1"/>
              <a:t>quis</a:t>
            </a:r>
            <a:r>
              <a:rPr lang="tr-TR" dirty="0"/>
              <a:t> </a:t>
            </a:r>
            <a:r>
              <a:rPr lang="tr-TR" dirty="0" err="1"/>
              <a:t>nostrud</a:t>
            </a:r>
            <a:r>
              <a:rPr lang="tr-TR" dirty="0"/>
              <a:t> </a:t>
            </a:r>
            <a:r>
              <a:rPr lang="tr-TR" dirty="0" err="1"/>
              <a:t>exercitation</a:t>
            </a:r>
            <a:r>
              <a:rPr lang="tr-TR" dirty="0"/>
              <a:t> </a:t>
            </a:r>
            <a:r>
              <a:rPr lang="tr-TR" dirty="0" err="1"/>
              <a:t>ullamco</a:t>
            </a:r>
            <a:r>
              <a:rPr lang="tr-TR" dirty="0"/>
              <a:t> </a:t>
            </a:r>
            <a:r>
              <a:rPr lang="tr-TR" dirty="0" err="1"/>
              <a:t>laboris</a:t>
            </a:r>
            <a:r>
              <a:rPr lang="tr-TR" dirty="0"/>
              <a:t> </a:t>
            </a:r>
            <a:r>
              <a:rPr lang="tr-TR" dirty="0" err="1"/>
              <a:t>nisi</a:t>
            </a:r>
            <a:r>
              <a:rPr lang="tr-TR" dirty="0"/>
              <a:t> ut </a:t>
            </a:r>
            <a:r>
              <a:rPr lang="tr-TR" dirty="0" err="1"/>
              <a:t>aliquip</a:t>
            </a:r>
            <a:r>
              <a:rPr lang="tr-TR" dirty="0"/>
              <a:t> </a:t>
            </a:r>
            <a:r>
              <a:rPr lang="tr-TR" dirty="0" err="1"/>
              <a:t>ex</a:t>
            </a:r>
            <a:r>
              <a:rPr lang="tr-TR" dirty="0"/>
              <a:t> </a:t>
            </a:r>
            <a:r>
              <a:rPr lang="tr-TR" dirty="0" err="1"/>
              <a:t>ea</a:t>
            </a:r>
            <a:r>
              <a:rPr lang="tr-TR" dirty="0"/>
              <a:t> </a:t>
            </a:r>
            <a:r>
              <a:rPr lang="tr-TR" dirty="0" err="1"/>
              <a:t>commodo</a:t>
            </a:r>
            <a:r>
              <a:rPr lang="tr-TR" dirty="0"/>
              <a:t> </a:t>
            </a:r>
            <a:r>
              <a:rPr lang="tr-TR" dirty="0" err="1"/>
              <a:t>consequat</a:t>
            </a:r>
            <a:r>
              <a:rPr lang="tr-TR" dirty="0"/>
              <a:t>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0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25FA84DF-7CDD-4920-8370-AFBF2F6A17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445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+mj-lt"/>
              </a:rPr>
              <a:t>Title of Presentation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789382"/>
            <a:ext cx="10515600" cy="2853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1 Surname, Name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2 Surname, Name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Presenter n Surname, Name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Affiliation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4" r:id="rId3"/>
    <p:sldLayoutId id="2147483669" r:id="rId4"/>
    <p:sldLayoutId id="2147483665" r:id="rId5"/>
    <p:sldLayoutId id="2147483664" r:id="rId6"/>
    <p:sldLayoutId id="2147483675" r:id="rId7"/>
    <p:sldLayoutId id="2147483676" r:id="rId8"/>
    <p:sldLayoutId id="2147483661" r:id="rId9"/>
    <p:sldLayoutId id="2147483677" r:id="rId10"/>
    <p:sldLayoutId id="2147483672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3000" b="0" i="0" u="none" strike="noStrike" kern="1200" smtClean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ctr" defTabSz="914400" rtl="0" eaLnBrk="1" fontAlgn="base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1800" b="0" i="0" u="none" strike="noStrike" kern="1200" smtClean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9526F3E-5B00-429E-BB14-A6C161FC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50F291-90B1-406E-AC86-B9031F752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A2FF4B0-B419-413A-9ECE-EC48FFD7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30C2-C438-4BF2-BE7C-DB5515114E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931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49D8E4B-D2EA-48B1-AA73-477492CD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50375C-EC4A-4F8B-959E-286FC43BA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1073CE3-47D6-47BB-A52C-C8991C2A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9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6F3B880-50FD-4615-9D37-58197C93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1FE7FE-11E7-4E0B-96E6-72D2B3C69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FCC1FF-2859-4BD2-98D6-647B9F99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3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9E69393-2972-4970-91D9-667F7932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6AFA1A2-C36A-42C4-BC4E-C90C8FE3D82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24CE93A-52FD-4F00-A430-6CFADBE6C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C0C976A-D03C-4020-A9BB-0E919044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01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EC895700-46D2-4D18-9639-BC94646BD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ACD8EB-9BBD-44E7-B9FE-2A7B6FF274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62C6D87-0BA9-4356-BD7C-B5CC61D3E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307B500-82C5-4C1A-8DCC-1FDCBC65A6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C32C51-4A7F-4DDB-9D3A-916F1189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5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57897B5E-2ED5-4850-BECC-FE5C87836F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C1915539-8AC3-4B01-AF20-837125AF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D94E3E3-908F-4267-B1BB-BB6AA68961F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Resim Yer Tutucusu 4">
            <a:extLst>
              <a:ext uri="{FF2B5EF4-FFF2-40B4-BE49-F238E27FC236}">
                <a16:creationId xmlns:a16="http://schemas.microsoft.com/office/drawing/2014/main" id="{7581B9C0-3B60-4F2D-B71D-622FC442F8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41512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C7B3493-520A-0C00-3699-88320E4F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2DD53B9-BA2A-B3C3-C636-E54AC15CFF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E940893D-83E3-CF7F-8702-33635A1F06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Resim Yer Tutucusu 4">
            <a:extLst>
              <a:ext uri="{FF2B5EF4-FFF2-40B4-BE49-F238E27FC236}">
                <a16:creationId xmlns:a16="http://schemas.microsoft.com/office/drawing/2014/main" id="{E1770531-EFA9-3370-BB57-C75490014EB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sim Yer Tutucusu 5">
            <a:extLst>
              <a:ext uri="{FF2B5EF4-FFF2-40B4-BE49-F238E27FC236}">
                <a16:creationId xmlns:a16="http://schemas.microsoft.com/office/drawing/2014/main" id="{D59BD1A5-08CA-737D-A2A1-89AC2BF1134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</p:spTree>
    <p:extLst>
      <p:ext uri="{BB962C8B-B14F-4D97-AF65-F5344CB8AC3E}">
        <p14:creationId xmlns:p14="http://schemas.microsoft.com/office/powerpoint/2010/main" val="2614507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2C30AD1-A6FB-1C11-17C7-0A34FB0A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C8654B0-AEAC-D40E-429A-1D8E7ED427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5F8DF256-4A89-FB26-A458-73A0C9BA94D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5" name="Resim Yer Tutucusu 4">
            <a:extLst>
              <a:ext uri="{FF2B5EF4-FFF2-40B4-BE49-F238E27FC236}">
                <a16:creationId xmlns:a16="http://schemas.microsoft.com/office/drawing/2014/main" id="{5D5EFB9D-AE72-A4F4-2EC1-2DCB514DDAE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6" name="Resim Yer Tutucusu 5">
            <a:extLst>
              <a:ext uri="{FF2B5EF4-FFF2-40B4-BE49-F238E27FC236}">
                <a16:creationId xmlns:a16="http://schemas.microsoft.com/office/drawing/2014/main" id="{50FF82DE-A101-D4C7-5A07-5973B88A163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</p:spTree>
    <p:extLst>
      <p:ext uri="{BB962C8B-B14F-4D97-AF65-F5344CB8AC3E}">
        <p14:creationId xmlns:p14="http://schemas.microsoft.com/office/powerpoint/2010/main" val="309360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9C621AD-7B2D-4F82-B0F8-47FD6554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8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A69757-7D93-1301-2852-6BE458BC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7375D0-A6C2-7255-1368-F64C5F5D4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E84CF2-1901-D58D-D2D8-C4F3BEFA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E159-C1B3-4E53-884A-3545AACDA8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98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976E6FB2-250B-4778-A38D-042C6E24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84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BB326392E5A0D4DA5E9E90A3B3310E9" ma:contentTypeVersion="12" ma:contentTypeDescription="Yeni belge oluşturun." ma:contentTypeScope="" ma:versionID="520d3ee5c1ed69d8792382caf5c3405e">
  <xsd:schema xmlns:xsd="http://www.w3.org/2001/XMLSchema" xmlns:xs="http://www.w3.org/2001/XMLSchema" xmlns:p="http://schemas.microsoft.com/office/2006/metadata/properties" xmlns:ns2="7be6ad34-f720-4112-8679-38479ec23405" xmlns:ns3="86cf4cc0-85e0-4735-9b70-519355e8bcca" targetNamespace="http://schemas.microsoft.com/office/2006/metadata/properties" ma:root="true" ma:fieldsID="f5270ccfb97e0147e1c9c47e242cb181" ns2:_="" ns3:_="">
    <xsd:import namespace="7be6ad34-f720-4112-8679-38479ec23405"/>
    <xsd:import namespace="86cf4cc0-85e0-4735-9b70-519355e8bc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e6ad34-f720-4112-8679-38479ec234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Resim Etiketleri" ma:readOnly="false" ma:fieldId="{5cf76f15-5ced-4ddc-b409-7134ff3c332f}" ma:taxonomyMulti="true" ma:sspId="7626e1b7-ae30-48ba-b63f-55c8635d9f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cf4cc0-85e0-4735-9b70-519355e8bcc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7736a0e-27c0-41d4-8b5b-41eb60668751}" ma:internalName="TaxCatchAll" ma:showField="CatchAllData" ma:web="86cf4cc0-85e0-4735-9b70-519355e8bc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9D4E48-46B6-46CB-AB78-222DA3363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C4F2DF-15C7-45F9-A5B9-5E274D2EEB22}">
  <ds:schemaRefs>
    <ds:schemaRef ds:uri="7be6ad34-f720-4112-8679-38479ec23405"/>
    <ds:schemaRef ds:uri="86cf4cc0-85e0-4735-9b70-519355e8bc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11</Words>
  <Application>Microsoft Office PowerPoint</Application>
  <PresentationFormat>Geniş ekran</PresentationFormat>
  <Paragraphs>11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arial</vt:lpstr>
      <vt:lpstr>Calibri</vt:lpstr>
      <vt:lpstr>Segoe UI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Aksu</dc:creator>
  <cp:lastModifiedBy>Mehmet Aksu</cp:lastModifiedBy>
  <cp:revision>20</cp:revision>
  <dcterms:created xsi:type="dcterms:W3CDTF">2024-08-14T09:16:06Z</dcterms:created>
  <dcterms:modified xsi:type="dcterms:W3CDTF">2025-09-18T13:29:13Z</dcterms:modified>
</cp:coreProperties>
</file>