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3"/>
  </p:sldMasterIdLst>
  <p:notesMasterIdLst>
    <p:notesMasterId r:id="rId14"/>
  </p:notesMasterIdLst>
  <p:handoutMasterIdLst>
    <p:handoutMasterId r:id="rId15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4" r:id="rId10"/>
    <p:sldId id="263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C362B4-4555-61B6-0404-E7A55D1A084E}" v="559" dt="2024-08-14T11:15:57.7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4704" autoAdjust="0"/>
  </p:normalViewPr>
  <p:slideViewPr>
    <p:cSldViewPr snapToGrid="0">
      <p:cViewPr varScale="1">
        <p:scale>
          <a:sx n="77" d="100"/>
          <a:sy n="77" d="100"/>
        </p:scale>
        <p:origin x="806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rah Acar" userId="S::acare@itu.edu.tr::e2ce9f17-5a0d-4ca6-9932-0327a633385c" providerId="AD" clId="Web-{F8C362B4-4555-61B6-0404-E7A55D1A084E}"/>
    <pc:docChg chg="addSld modSld modMainMaster">
      <pc:chgData name="Emrah Acar" userId="S::acare@itu.edu.tr::e2ce9f17-5a0d-4ca6-9932-0327a633385c" providerId="AD" clId="Web-{F8C362B4-4555-61B6-0404-E7A55D1A084E}" dt="2024-08-14T11:15:56.390" v="512" actId="20577"/>
      <pc:docMkLst>
        <pc:docMk/>
      </pc:docMkLst>
      <pc:sldChg chg="addSp delSp modSp mod">
        <pc:chgData name="Emrah Acar" userId="S::acare@itu.edu.tr::e2ce9f17-5a0d-4ca6-9932-0327a633385c" providerId="AD" clId="Web-{F8C362B4-4555-61B6-0404-E7A55D1A084E}" dt="2024-08-14T10:51:38.723" v="179"/>
        <pc:sldMkLst>
          <pc:docMk/>
          <pc:sldMk cId="109857222" sldId="256"/>
        </pc:sldMkLst>
        <pc:spChg chg="mod">
          <ac:chgData name="Emrah Acar" userId="S::acare@itu.edu.tr::e2ce9f17-5a0d-4ca6-9932-0327a633385c" providerId="AD" clId="Web-{F8C362B4-4555-61B6-0404-E7A55D1A084E}" dt="2024-08-14T10:47:52.214" v="149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Emrah Acar" userId="S::acare@itu.edu.tr::e2ce9f17-5a0d-4ca6-9932-0327a633385c" providerId="AD" clId="Web-{F8C362B4-4555-61B6-0404-E7A55D1A084E}" dt="2024-08-14T10:47:52.230" v="150" actId="1076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Emrah Acar" userId="S::acare@itu.edu.tr::e2ce9f17-5a0d-4ca6-9932-0327a633385c" providerId="AD" clId="Web-{F8C362B4-4555-61B6-0404-E7A55D1A084E}" dt="2024-08-14T10:36:45.266" v="19"/>
          <ac:spMkLst>
            <pc:docMk/>
            <pc:sldMk cId="109857222" sldId="256"/>
            <ac:spMk id="4" creationId="{DB173DF2-5FAE-DB1B-A687-ABB7CD5335C7}"/>
          </ac:spMkLst>
        </pc:spChg>
        <pc:spChg chg="add mod ord">
          <ac:chgData name="Emrah Acar" userId="S::acare@itu.edu.tr::e2ce9f17-5a0d-4ca6-9932-0327a633385c" providerId="AD" clId="Web-{F8C362B4-4555-61B6-0404-E7A55D1A084E}" dt="2024-08-14T10:49:53.500" v="172"/>
          <ac:spMkLst>
            <pc:docMk/>
            <pc:sldMk cId="109857222" sldId="256"/>
            <ac:spMk id="12" creationId="{06AE378C-47E1-ACA1-4FCA-925CD9AA8BE0}"/>
          </ac:spMkLst>
        </pc:spChg>
        <pc:spChg chg="add mod">
          <ac:chgData name="Emrah Acar" userId="S::acare@itu.edu.tr::e2ce9f17-5a0d-4ca6-9932-0327a633385c" providerId="AD" clId="Web-{F8C362B4-4555-61B6-0404-E7A55D1A084E}" dt="2024-08-14T10:45:13.676" v="132" actId="20577"/>
          <ac:spMkLst>
            <pc:docMk/>
            <pc:sldMk cId="109857222" sldId="256"/>
            <ac:spMk id="14" creationId="{745887FA-E5F1-14B4-4DFF-CD3EDAAAE224}"/>
          </ac:spMkLst>
        </pc:spChg>
        <pc:grpChg chg="add mod">
          <ac:chgData name="Emrah Acar" userId="S::acare@itu.edu.tr::e2ce9f17-5a0d-4ca6-9932-0327a633385c" providerId="AD" clId="Web-{F8C362B4-4555-61B6-0404-E7A55D1A084E}" dt="2024-08-14T10:51:02.800" v="177" actId="1076"/>
          <ac:grpSpMkLst>
            <pc:docMk/>
            <pc:sldMk cId="109857222" sldId="256"/>
            <ac:grpSpMk id="13" creationId="{3F6F7D3D-D082-1178-D2A6-9542E2DD76CB}"/>
          </ac:grpSpMkLst>
        </pc:grpChg>
        <pc:graphicFrameChg chg="add del mod modGraphic">
          <ac:chgData name="Emrah Acar" userId="S::acare@itu.edu.tr::e2ce9f17-5a0d-4ca6-9932-0327a633385c" providerId="AD" clId="Web-{F8C362B4-4555-61B6-0404-E7A55D1A084E}" dt="2024-08-14T10:39:31.647" v="80"/>
          <ac:graphicFrameMkLst>
            <pc:docMk/>
            <pc:sldMk cId="109857222" sldId="256"/>
            <ac:graphicFrameMk id="6" creationId="{FC208ACB-81C0-22F4-EAF4-DF0412CF5B20}"/>
          </ac:graphicFrameMkLst>
        </pc:graphicFrameChg>
        <pc:picChg chg="add del mod ord">
          <ac:chgData name="Emrah Acar" userId="S::acare@itu.edu.tr::e2ce9f17-5a0d-4ca6-9932-0327a633385c" providerId="AD" clId="Web-{F8C362B4-4555-61B6-0404-E7A55D1A084E}" dt="2024-08-14T10:51:38.723" v="179"/>
          <ac:picMkLst>
            <pc:docMk/>
            <pc:sldMk cId="109857222" sldId="256"/>
            <ac:picMk id="7" creationId="{98A080F7-30B6-84B1-2CA6-9BF1B9211172}"/>
          </ac:picMkLst>
        </pc:picChg>
        <pc:picChg chg="add mod ord">
          <ac:chgData name="Emrah Acar" userId="S::acare@itu.edu.tr::e2ce9f17-5a0d-4ca6-9932-0327a633385c" providerId="AD" clId="Web-{F8C362B4-4555-61B6-0404-E7A55D1A084E}" dt="2024-08-14T10:50:04.157" v="174" actId="1076"/>
          <ac:picMkLst>
            <pc:docMk/>
            <pc:sldMk cId="109857222" sldId="256"/>
            <ac:picMk id="8" creationId="{F6C0E85C-7320-9AB6-0174-7CB856311736}"/>
          </ac:picMkLst>
        </pc:picChg>
        <pc:picChg chg="add mod ord">
          <ac:chgData name="Emrah Acar" userId="S::acare@itu.edu.tr::e2ce9f17-5a0d-4ca6-9932-0327a633385c" providerId="AD" clId="Web-{F8C362B4-4555-61B6-0404-E7A55D1A084E}" dt="2024-08-14T10:50:04.204" v="175" actId="1076"/>
          <ac:picMkLst>
            <pc:docMk/>
            <pc:sldMk cId="109857222" sldId="256"/>
            <ac:picMk id="9" creationId="{1A067D29-07FC-973B-5917-63FF9AEDBE05}"/>
          </ac:picMkLst>
        </pc:picChg>
        <pc:picChg chg="add del">
          <ac:chgData name="Emrah Acar" userId="S::acare@itu.edu.tr::e2ce9f17-5a0d-4ca6-9932-0327a633385c" providerId="AD" clId="Web-{F8C362B4-4555-61B6-0404-E7A55D1A084E}" dt="2024-08-14T10:35:02.465" v="18"/>
          <ac:picMkLst>
            <pc:docMk/>
            <pc:sldMk cId="109857222" sldId="256"/>
            <ac:picMk id="10" creationId="{7C492D5D-E939-4E7D-661A-07FEC972FA06}"/>
          </ac:picMkLst>
        </pc:picChg>
      </pc:sldChg>
      <pc:sldChg chg="addSp delSp modSp new mod">
        <pc:chgData name="Emrah Acar" userId="S::acare@itu.edu.tr::e2ce9f17-5a0d-4ca6-9932-0327a633385c" providerId="AD" clId="Web-{F8C362B4-4555-61B6-0404-E7A55D1A084E}" dt="2024-08-14T11:15:56.390" v="512" actId="20577"/>
        <pc:sldMkLst>
          <pc:docMk/>
          <pc:sldMk cId="2650426568" sldId="257"/>
        </pc:sldMkLst>
        <pc:spChg chg="del">
          <ac:chgData name="Emrah Acar" userId="S::acare@itu.edu.tr::e2ce9f17-5a0d-4ca6-9932-0327a633385c" providerId="AD" clId="Web-{F8C362B4-4555-61B6-0404-E7A55D1A084E}" dt="2024-08-14T10:52:40.819" v="182"/>
          <ac:spMkLst>
            <pc:docMk/>
            <pc:sldMk cId="2650426568" sldId="257"/>
            <ac:spMk id="2" creationId="{A273E59A-4755-380A-EBAC-686599F2532C}"/>
          </ac:spMkLst>
        </pc:spChg>
        <pc:spChg chg="del">
          <ac:chgData name="Emrah Acar" userId="S::acare@itu.edu.tr::e2ce9f17-5a0d-4ca6-9932-0327a633385c" providerId="AD" clId="Web-{F8C362B4-4555-61B6-0404-E7A55D1A084E}" dt="2024-08-14T10:52:40.819" v="181"/>
          <ac:spMkLst>
            <pc:docMk/>
            <pc:sldMk cId="2650426568" sldId="257"/>
            <ac:spMk id="3" creationId="{908614A3-8352-ECB6-23CE-537BC0FD5A4E}"/>
          </ac:spMkLst>
        </pc:spChg>
        <pc:spChg chg="add del mod">
          <ac:chgData name="Emrah Acar" userId="S::acare@itu.edu.tr::e2ce9f17-5a0d-4ca6-9932-0327a633385c" providerId="AD" clId="Web-{F8C362B4-4555-61B6-0404-E7A55D1A084E}" dt="2024-08-14T10:52:40.819" v="180"/>
          <ac:spMkLst>
            <pc:docMk/>
            <pc:sldMk cId="2650426568" sldId="257"/>
            <ac:spMk id="4" creationId="{D194F53E-78E9-C388-B65A-1816AA0B4440}"/>
          </ac:spMkLst>
        </pc:spChg>
        <pc:spChg chg="add mod">
          <ac:chgData name="Emrah Acar" userId="S::acare@itu.edu.tr::e2ce9f17-5a0d-4ca6-9932-0327a633385c" providerId="AD" clId="Web-{F8C362B4-4555-61B6-0404-E7A55D1A084E}" dt="2024-08-14T11:15:21.405" v="506" actId="20577"/>
          <ac:spMkLst>
            <pc:docMk/>
            <pc:sldMk cId="2650426568" sldId="257"/>
            <ac:spMk id="6" creationId="{302C59AA-AF0D-FA67-E9CE-9D7DA3F59A8A}"/>
          </ac:spMkLst>
        </pc:spChg>
        <pc:spChg chg="add mod">
          <ac:chgData name="Emrah Acar" userId="S::acare@itu.edu.tr::e2ce9f17-5a0d-4ca6-9932-0327a633385c" providerId="AD" clId="Web-{F8C362B4-4555-61B6-0404-E7A55D1A084E}" dt="2024-08-14T11:15:56.390" v="512" actId="20577"/>
          <ac:spMkLst>
            <pc:docMk/>
            <pc:sldMk cId="2650426568" sldId="257"/>
            <ac:spMk id="8" creationId="{D9107538-FB6D-BA11-FDDE-3E99C359E0A0}"/>
          </ac:spMkLst>
        </pc:spChg>
        <pc:spChg chg="add">
          <ac:chgData name="Emrah Acar" userId="S::acare@itu.edu.tr::e2ce9f17-5a0d-4ca6-9932-0327a633385c" providerId="AD" clId="Web-{F8C362B4-4555-61B6-0404-E7A55D1A084E}" dt="2024-08-14T10:52:41.694" v="186"/>
          <ac:spMkLst>
            <pc:docMk/>
            <pc:sldMk cId="2650426568" sldId="257"/>
            <ac:spMk id="15" creationId="{FCF1DD65-97C1-4F78-9944-BF60AE4A0DE3}"/>
          </ac:spMkLst>
        </pc:spChg>
        <pc:spChg chg="add mod">
          <ac:chgData name="Emrah Acar" userId="S::acare@itu.edu.tr::e2ce9f17-5a0d-4ca6-9932-0327a633385c" providerId="AD" clId="Web-{F8C362B4-4555-61B6-0404-E7A55D1A084E}" dt="2024-08-14T10:52:41.710" v="187"/>
          <ac:spMkLst>
            <pc:docMk/>
            <pc:sldMk cId="2650426568" sldId="257"/>
            <ac:spMk id="17" creationId="{38B13D69-D8FE-0DB7-3CDB-E96D796B8905}"/>
          </ac:spMkLst>
        </pc:spChg>
        <pc:grpChg chg="add">
          <ac:chgData name="Emrah Acar" userId="S::acare@itu.edu.tr::e2ce9f17-5a0d-4ca6-9932-0327a633385c" providerId="AD" clId="Web-{F8C362B4-4555-61B6-0404-E7A55D1A084E}" dt="2024-08-14T10:52:41.679" v="185"/>
          <ac:grpSpMkLst>
            <pc:docMk/>
            <pc:sldMk cId="2650426568" sldId="257"/>
            <ac:grpSpMk id="13" creationId="{80CC94D9-B463-9CC0-456F-096463A393AE}"/>
          </ac:grpSpMkLst>
        </pc:grpChg>
      </pc:sldChg>
      <pc:sldChg chg="addSp modSp add replId">
        <pc:chgData name="Emrah Acar" userId="S::acare@itu.edu.tr::e2ce9f17-5a0d-4ca6-9932-0327a633385c" providerId="AD" clId="Web-{F8C362B4-4555-61B6-0404-E7A55D1A084E}" dt="2024-08-14T11:11:05.566" v="504" actId="20577"/>
        <pc:sldMkLst>
          <pc:docMk/>
          <pc:sldMk cId="1492762012" sldId="258"/>
        </pc:sldMkLst>
        <pc:spChg chg="add mod">
          <ac:chgData name="Emrah Acar" userId="S::acare@itu.edu.tr::e2ce9f17-5a0d-4ca6-9932-0327a633385c" providerId="AD" clId="Web-{F8C362B4-4555-61B6-0404-E7A55D1A084E}" dt="2024-08-14T11:09:43.922" v="441" actId="20577"/>
          <ac:spMkLst>
            <pc:docMk/>
            <pc:sldMk cId="1492762012" sldId="258"/>
            <ac:spMk id="2" creationId="{269127CB-8ED1-7BE8-89F0-82FB309A4790}"/>
          </ac:spMkLst>
        </pc:spChg>
        <pc:spChg chg="add mod">
          <ac:chgData name="Emrah Acar" userId="S::acare@itu.edu.tr::e2ce9f17-5a0d-4ca6-9932-0327a633385c" providerId="AD" clId="Web-{F8C362B4-4555-61B6-0404-E7A55D1A084E}" dt="2024-08-14T11:11:05.566" v="504" actId="20577"/>
          <ac:spMkLst>
            <pc:docMk/>
            <pc:sldMk cId="1492762012" sldId="258"/>
            <ac:spMk id="3" creationId="{A86FC2D9-EDC1-9F7A-F181-ABD7D1F4AF70}"/>
          </ac:spMkLst>
        </pc:spChg>
        <pc:spChg chg="add mod">
          <ac:chgData name="Emrah Acar" userId="S::acare@itu.edu.tr::e2ce9f17-5a0d-4ca6-9932-0327a633385c" providerId="AD" clId="Web-{F8C362B4-4555-61B6-0404-E7A55D1A084E}" dt="2024-08-14T11:04:53.676" v="323" actId="1076"/>
          <ac:spMkLst>
            <pc:docMk/>
            <pc:sldMk cId="1492762012" sldId="258"/>
            <ac:spMk id="4" creationId="{CF0F6681-55F1-FA0F-F985-BF644285D954}"/>
          </ac:spMkLst>
        </pc:spChg>
        <pc:spChg chg="mod">
          <ac:chgData name="Emrah Acar" userId="S::acare@itu.edu.tr::e2ce9f17-5a0d-4ca6-9932-0327a633385c" providerId="AD" clId="Web-{F8C362B4-4555-61B6-0404-E7A55D1A084E}" dt="2024-08-14T11:11:03.770" v="502" actId="20577"/>
          <ac:spMkLst>
            <pc:docMk/>
            <pc:sldMk cId="1492762012" sldId="258"/>
            <ac:spMk id="6" creationId="{302C59AA-AF0D-FA67-E9CE-9D7DA3F59A8A}"/>
          </ac:spMkLst>
        </pc:spChg>
        <pc:spChg chg="mod">
          <ac:chgData name="Emrah Acar" userId="S::acare@itu.edu.tr::e2ce9f17-5a0d-4ca6-9932-0327a633385c" providerId="AD" clId="Web-{F8C362B4-4555-61B6-0404-E7A55D1A084E}" dt="2024-08-14T11:04:38.738" v="315" actId="14100"/>
          <ac:spMkLst>
            <pc:docMk/>
            <pc:sldMk cId="1492762012" sldId="258"/>
            <ac:spMk id="8" creationId="{D9107538-FB6D-BA11-FDDE-3E99C359E0A0}"/>
          </ac:spMkLst>
        </pc:spChg>
      </pc:sldChg>
      <pc:sldMasterChg chg="mod setBg modSldLayout">
        <pc:chgData name="Emrah Acar" userId="S::acare@itu.edu.tr::e2ce9f17-5a0d-4ca6-9932-0327a633385c" providerId="AD" clId="Web-{F8C362B4-4555-61B6-0404-E7A55D1A084E}" dt="2024-08-14T10:51:38.723" v="179"/>
        <pc:sldMasterMkLst>
          <pc:docMk/>
          <pc:sldMasterMk cId="2460954070" sldId="2147483660"/>
        </pc:sldMasterMkLst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Emrah Acar" userId="S::acare@itu.edu.tr::e2ce9f17-5a0d-4ca6-9932-0327a633385c" providerId="AD" clId="Web-{F8C362B4-4555-61B6-0404-E7A55D1A084E}" dt="2024-08-14T10:51:38.723" v="179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>
            <a:extLst>
              <a:ext uri="{FF2B5EF4-FFF2-40B4-BE49-F238E27FC236}">
                <a16:creationId xmlns:a16="http://schemas.microsoft.com/office/drawing/2014/main" id="{F53866D8-36BA-47CF-93A7-6AAD35091C7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3B9CF032-C94D-4C3F-852C-58DEA8D1135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F6252-C673-45AF-B169-E75E745B0C80}" type="datetimeFigureOut">
              <a:rPr lang="tr-TR" smtClean="0"/>
              <a:t>14.05.2025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C1791438-7E9A-4F4B-8F6E-FE86D9EB8C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A084BC5A-D7F6-4715-8349-FD281605D1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06688-95F5-4DEC-A4C0-7642C8A283E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68954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920A61-1680-48E6-ADD1-FB4E0793F0ED}" type="datetimeFigureOut">
              <a:rPr lang="tr-TR" smtClean="0"/>
              <a:t>14.05.2025</a:t>
            </a:fld>
            <a:endParaRPr lang="tr-TR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A5937A-EF58-4238-96EC-E9B74E1C2E1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6114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011EDCCD-02C7-4229-AA18-B76754F686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+mj-lt"/>
              </a:rPr>
              <a:t>Title of Presentation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+mj-lt"/>
              </a:rPr>
              <a:t>​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2743200"/>
            <a:ext cx="10515600" cy="2918124"/>
          </a:xfrm>
        </p:spPr>
        <p:txBody>
          <a:bodyPr/>
          <a:lstStyle>
            <a:lvl1pPr rtl="0" fontAlgn="base">
              <a:defRPr/>
            </a:lvl1pPr>
          </a:lstStyle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Presenter 1 Surname, Name </a:t>
            </a:r>
            <a:br>
              <a:rPr lang="tr-TR" sz="1800" b="0" i="0" u="none" strike="noStrike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+mn-lt"/>
              </a:rPr>
              <a:t>Affiliation</a:t>
            </a:r>
            <a:r>
              <a:rPr lang="tr-TR" sz="1800" b="0" i="1" u="none" strike="noStrike" dirty="0">
                <a:solidFill>
                  <a:srgbClr val="000000"/>
                </a:solidFill>
                <a:effectLst/>
                <a:latin typeface="+mn-lt"/>
              </a:rPr>
              <a:t>a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br>
              <a:rPr lang="tr-TR" sz="1800" b="0" i="0" u="none" strike="noStrike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Presenter 2 Surname, Name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br>
              <a:rPr lang="tr-TR" sz="1800" b="0" i="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+mn-lt"/>
              </a:rPr>
              <a:t>Affiliation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br>
              <a:rPr lang="tr-TR" sz="1800" b="0" i="0" u="none" strike="noStrike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Presenter n Surname, Name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br>
              <a:rPr lang="tr-TR" sz="1800" b="0" i="0" u="none" strike="noStrike" dirty="0">
                <a:solidFill>
                  <a:srgbClr val="000000"/>
                </a:solidFill>
                <a:effectLst/>
                <a:latin typeface="Segoe UI" panose="020B0502040204020203" pitchFamily="34" charset="0"/>
              </a:rPr>
            </a:b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Affiliation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8C30C2-C438-4BF2-BE7C-DB5515114E9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1195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Outlin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011EDCCD-02C7-4229-AA18-B76754F686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044574"/>
            <a:ext cx="10515600" cy="701099"/>
          </a:xfrm>
        </p:spPr>
        <p:txBody>
          <a:bodyPr/>
          <a:lstStyle>
            <a:lvl1pPr algn="l">
              <a:defRPr lang="en-US" sz="3000" b="0" i="0" u="none" strike="noStrike" smtClean="0">
                <a:effectLst/>
              </a:defRPr>
            </a:lvl1pPr>
          </a:lstStyle>
          <a:p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+mj-lt"/>
              </a:rPr>
              <a:t>Outline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+mj-lt"/>
              </a:rPr>
              <a:t>​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967345"/>
            <a:ext cx="10515600" cy="3555433"/>
          </a:xfrm>
        </p:spPr>
        <p:txBody>
          <a:bodyPr>
            <a:normAutofit/>
          </a:bodyPr>
          <a:lstStyle>
            <a:lvl1pPr marL="285750" indent="-285750" algn="l" rtl="0" fontAlgn="base">
              <a:buFont typeface="Arial" panose="020B0604020202020204" pitchFamily="34" charset="0"/>
              <a:buChar char="•"/>
              <a:defRPr lang="tr-TR" sz="1800" b="0" i="0" smtClean="0">
                <a:solidFill>
                  <a:schemeClr val="tx1"/>
                </a:solidFill>
                <a:effectLst/>
                <a:latin typeface="+mn-lt"/>
              </a:defRPr>
            </a:lvl1pPr>
            <a:lvl2pPr marL="457200" indent="0">
              <a:buNone/>
              <a:defRPr sz="2400"/>
            </a:lvl2pPr>
          </a:lstStyle>
          <a:p>
            <a:pPr rtl="0" fontAlgn="base"/>
            <a:r>
              <a:rPr lang="en-US" b="0" i="0" dirty="0">
                <a:solidFill>
                  <a:srgbClr val="000000"/>
                </a:solidFill>
                <a:effectLst/>
                <a:latin typeface="+mn-lt"/>
              </a:rPr>
              <a:t>Short description of the good practice (aim, scope and method)​</a:t>
            </a:r>
            <a:br>
              <a:rPr lang="en-US" b="0" i="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+mn-lt"/>
              </a:rPr>
              <a:t>Detailed description of the good practice</a:t>
            </a:r>
            <a:br>
              <a:rPr lang="en-US" b="0" i="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+mn-lt"/>
              </a:rPr>
              <a:t>	Sub-title 1​</a:t>
            </a:r>
            <a:br>
              <a:rPr lang="en-US" b="0" i="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+mn-lt"/>
              </a:rPr>
              <a:t>	Sub-title 2​</a:t>
            </a:r>
            <a:br>
              <a:rPr lang="en-US" b="0" i="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+mn-lt"/>
              </a:rPr>
              <a:t>	Sub-title n​</a:t>
            </a:r>
            <a:br>
              <a:rPr lang="en-US" b="0" i="0" dirty="0">
                <a:solidFill>
                  <a:srgbClr val="000000"/>
                </a:solidFill>
                <a:effectLst/>
                <a:latin typeface="+mn-lt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+mn-lt"/>
              </a:rPr>
              <a:t>Conclusions​</a:t>
            </a:r>
            <a:endParaRPr lang="en-US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3E159-C1B3-4E53-884A-3545AACDA89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011EDCCD-02C7-4229-AA18-B76754F686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044574"/>
            <a:ext cx="10515600" cy="701099"/>
          </a:xfrm>
        </p:spPr>
        <p:txBody>
          <a:bodyPr/>
          <a:lstStyle>
            <a:lvl1pPr algn="l">
              <a:defRPr lang="en-US" sz="3000" b="0" i="0" u="none" strike="noStrike" smtClean="0">
                <a:effectLst/>
              </a:defRPr>
            </a:lvl1pPr>
          </a:lstStyle>
          <a:p>
            <a:r>
              <a:rPr lang="tr-TR" sz="3000" b="0" i="0" u="none" strike="noStrike" dirty="0" err="1">
                <a:solidFill>
                  <a:srgbClr val="000000"/>
                </a:solidFill>
                <a:effectLst/>
                <a:latin typeface="+mj-lt"/>
              </a:rPr>
              <a:t>Sub-title</a:t>
            </a:r>
            <a:r>
              <a:rPr lang="tr-TR" sz="3000" b="0" i="0" u="none" strike="noStrike" dirty="0">
                <a:solidFill>
                  <a:srgbClr val="000000"/>
                </a:solidFill>
                <a:effectLst/>
                <a:latin typeface="+mj-lt"/>
              </a:rPr>
              <a:t> n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+mj-lt"/>
              </a:rPr>
              <a:t>​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1967345"/>
            <a:ext cx="10515600" cy="3555433"/>
          </a:xfrm>
        </p:spPr>
        <p:txBody>
          <a:bodyPr>
            <a:normAutofit/>
          </a:bodyPr>
          <a:lstStyle>
            <a:lvl1pPr marL="285750" indent="-285750" algn="l" rtl="0" fontAlgn="base">
              <a:buFont typeface="Arial" panose="020B0604020202020204" pitchFamily="34" charset="0"/>
              <a:buChar char="•"/>
              <a:defRPr lang="tr-TR" sz="1800" b="0" i="0" smtClean="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2400"/>
            </a:lvl2pPr>
          </a:lstStyle>
          <a:p>
            <a:pPr lvl="0"/>
            <a:r>
              <a:rPr lang="tr-TR" dirty="0"/>
              <a:t>First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Second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First Level</a:t>
            </a:r>
            <a:br>
              <a:rPr lang="tr-TR" dirty="0"/>
            </a:br>
            <a:r>
              <a:rPr lang="tr-TR" dirty="0"/>
              <a:t>	Second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3E159-C1B3-4E53-884A-3545AACDA89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865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ingle 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A07B00E9-713E-44C6-855B-F13E25BE84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9788" y="987425"/>
            <a:ext cx="3932237" cy="536575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tr-TR" dirty="0" err="1"/>
              <a:t>Sub-title</a:t>
            </a:r>
            <a:r>
              <a:rPr lang="tr-TR" dirty="0"/>
              <a:t> 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183188" y="987425"/>
            <a:ext cx="6172200" cy="487362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1838036"/>
            <a:ext cx="3932237" cy="4023014"/>
          </a:xfrm>
        </p:spPr>
        <p:txBody>
          <a:bodyPr>
            <a:normAutofit/>
          </a:bodyPr>
          <a:lstStyle>
            <a:lvl1pPr marL="342900" indent="-342900" algn="l">
              <a:buFont typeface="Arial" panose="020B0604020202020204" pitchFamily="34" charset="0"/>
              <a:buChar char="•"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dirty="0"/>
              <a:t>First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Second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First Level</a:t>
            </a:r>
            <a:br>
              <a:rPr lang="tr-TR" dirty="0"/>
            </a:br>
            <a:r>
              <a:rPr lang="tr-TR" dirty="0"/>
              <a:t>	Second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esim 10">
            <a:extLst>
              <a:ext uri="{FF2B5EF4-FFF2-40B4-BE49-F238E27FC236}">
                <a16:creationId xmlns:a16="http://schemas.microsoft.com/office/drawing/2014/main" id="{89D325EB-7C75-40FE-94E6-3307E473D9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6612" y="886574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 err="1"/>
              <a:t>Sub-title</a:t>
            </a:r>
            <a:r>
              <a:rPr lang="tr-TR" dirty="0"/>
              <a:t> 1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6612" y="2041236"/>
            <a:ext cx="5157787" cy="3930190"/>
          </a:xfrm>
        </p:spPr>
        <p:txBody>
          <a:bodyPr/>
          <a:lstStyle>
            <a:lvl1pPr marL="285750" indent="-285750" algn="l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tr-TR" dirty="0"/>
              <a:t>First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Second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First Level</a:t>
            </a:r>
            <a:br>
              <a:rPr lang="tr-TR" dirty="0"/>
            </a:br>
            <a:r>
              <a:rPr lang="tr-TR" dirty="0"/>
              <a:t>	Second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3" y="886574"/>
            <a:ext cx="5183188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dirty="0" err="1"/>
              <a:t>Sub-titile</a:t>
            </a:r>
            <a:r>
              <a:rPr lang="tr-TR" dirty="0"/>
              <a:t> 2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97603" y="2041236"/>
            <a:ext cx="5183188" cy="3930190"/>
          </a:xfrm>
        </p:spPr>
        <p:txBody>
          <a:bodyPr/>
          <a:lstStyle>
            <a:lvl1pPr marL="285750" indent="-285750" algn="l"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tr-TR" dirty="0"/>
              <a:t>First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Second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First Level</a:t>
            </a:r>
            <a:br>
              <a:rPr lang="tr-TR" dirty="0"/>
            </a:br>
            <a:r>
              <a:rPr lang="tr-TR" dirty="0"/>
              <a:t>	Second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B6BB421F-2A8D-46AC-98B7-0EEB92AD19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66750" y="1464816"/>
            <a:ext cx="5181600" cy="1775550"/>
          </a:xfrm>
        </p:spPr>
        <p:txBody>
          <a:bodyPr/>
          <a:lstStyle>
            <a:lvl1pPr marL="285750" indent="-285750" algn="l" defTabSz="541338">
              <a:buFont typeface="Arial" panose="020B0604020202020204" pitchFamily="34" charset="0"/>
              <a:buChar char="•"/>
              <a:defRPr lang="tr-TR" sz="1800" b="0" i="0" smtClean="0">
                <a:effectLst/>
              </a:defRPr>
            </a:lvl1pPr>
            <a:lvl2pPr marL="457200" indent="0" algn="l">
              <a:buNone/>
              <a:defRPr sz="1600"/>
            </a:lvl2pPr>
            <a:lvl3pPr marL="914400" indent="0" algn="l">
              <a:buNone/>
              <a:defRPr sz="1600"/>
            </a:lvl3pPr>
            <a:lvl4pPr marL="1371600" indent="0" algn="l">
              <a:buNone/>
              <a:defRPr sz="1600"/>
            </a:lvl4pPr>
            <a:lvl5pPr marL="1828800" indent="0" algn="l">
              <a:buNone/>
              <a:defRPr sz="1600"/>
            </a:lvl5pPr>
          </a:lstStyle>
          <a:p>
            <a:pPr lvl="0"/>
            <a:r>
              <a:rPr lang="tr-TR" dirty="0" err="1"/>
              <a:t>Sub-title</a:t>
            </a:r>
            <a:r>
              <a:rPr lang="tr-TR" dirty="0"/>
              <a:t> 1</a:t>
            </a:r>
            <a:r>
              <a:rPr lang="tr-TR" b="0" i="0" dirty="0">
                <a:solidFill>
                  <a:srgbClr val="555555"/>
                </a:solidFill>
                <a:effectLst/>
                <a:latin typeface="arial" panose="020B0604020202020204" pitchFamily="34" charset="0"/>
              </a:rPr>
              <a:t> </a:t>
            </a:r>
            <a:br>
              <a:rPr lang="tr-TR" dirty="0"/>
            </a:br>
            <a:r>
              <a:rPr lang="tr-TR" dirty="0"/>
              <a:t>	First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	Second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First Level</a:t>
            </a:r>
            <a:br>
              <a:rPr lang="tr-TR" dirty="0"/>
            </a:br>
            <a:r>
              <a:rPr lang="tr-TR" dirty="0"/>
              <a:t>		Second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1C76293-6004-4ADA-B8C0-F2B72DBC5116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66750" y="3817407"/>
            <a:ext cx="5181600" cy="1775550"/>
          </a:xfrm>
        </p:spPr>
        <p:txBody>
          <a:bodyPr/>
          <a:lstStyle>
            <a:lvl1pPr marL="285750" indent="-285750" algn="l" defTabSz="541338">
              <a:buFont typeface="Arial" panose="020B0604020202020204" pitchFamily="34" charset="0"/>
              <a:buChar char="•"/>
              <a:defRPr sz="1800"/>
            </a:lvl1pPr>
            <a:lvl2pPr algn="l">
              <a:defRPr sz="1600"/>
            </a:lvl2pPr>
            <a:lvl3pPr algn="l">
              <a:defRPr sz="16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tr-TR" dirty="0" err="1"/>
              <a:t>Sub-title</a:t>
            </a:r>
            <a:r>
              <a:rPr lang="tr-TR" dirty="0"/>
              <a:t> n</a:t>
            </a:r>
            <a:br>
              <a:rPr lang="tr-TR" dirty="0"/>
            </a:br>
            <a:r>
              <a:rPr lang="tr-TR" dirty="0"/>
              <a:t>	First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	Second</a:t>
            </a:r>
            <a:r>
              <a:rPr lang="en-US" dirty="0"/>
              <a:t> level</a:t>
            </a:r>
            <a:br>
              <a:rPr lang="tr-TR" dirty="0"/>
            </a:br>
            <a:r>
              <a:rPr lang="tr-TR" dirty="0"/>
              <a:t>	First Level</a:t>
            </a:r>
            <a:br>
              <a:rPr lang="tr-TR" dirty="0"/>
            </a:br>
            <a:r>
              <a:rPr lang="tr-TR" dirty="0"/>
              <a:t>		Second Level</a:t>
            </a:r>
            <a:endParaRPr lang="en-US" dirty="0"/>
          </a:p>
        </p:txBody>
      </p:sp>
      <p:sp>
        <p:nvSpPr>
          <p:cNvPr id="12" name="Resim Yer Tutucusu 11">
            <a:extLst>
              <a:ext uri="{FF2B5EF4-FFF2-40B4-BE49-F238E27FC236}">
                <a16:creationId xmlns:a16="http://schemas.microsoft.com/office/drawing/2014/main" id="{37A12AAE-858C-4CE7-94B2-9547B0B44BA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343651" y="1464816"/>
            <a:ext cx="5181599" cy="4127947"/>
          </a:xfrm>
        </p:spPr>
        <p:txBody>
          <a:bodyPr/>
          <a:lstStyle>
            <a:lvl1pPr>
              <a:defRPr/>
            </a:lvl1pPr>
          </a:lstStyle>
          <a:p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6:9 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5B51DAE3-3590-48C8-8175-6E0F1B03B3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Resim Yer Tutucusu 4">
            <a:extLst>
              <a:ext uri="{FF2B5EF4-FFF2-40B4-BE49-F238E27FC236}">
                <a16:creationId xmlns:a16="http://schemas.microsoft.com/office/drawing/2014/main" id="{B4D70626-BBE9-42CD-A01F-BEE73145D3E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515100" y="3661929"/>
            <a:ext cx="4581494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  <p:sp>
        <p:nvSpPr>
          <p:cNvPr id="18" name="Resim Yer Tutucusu 4">
            <a:extLst>
              <a:ext uri="{FF2B5EF4-FFF2-40B4-BE49-F238E27FC236}">
                <a16:creationId xmlns:a16="http://schemas.microsoft.com/office/drawing/2014/main" id="{F304DB42-FED2-4597-8A66-954A48356A1C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1095407" y="3661929"/>
            <a:ext cx="4581494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  <p:sp>
        <p:nvSpPr>
          <p:cNvPr id="19" name="Resim Yer Tutucusu 4">
            <a:extLst>
              <a:ext uri="{FF2B5EF4-FFF2-40B4-BE49-F238E27FC236}">
                <a16:creationId xmlns:a16="http://schemas.microsoft.com/office/drawing/2014/main" id="{5414FE2F-B93E-4442-8596-F4440AB70F3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515100" y="967509"/>
            <a:ext cx="4581494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  <p:sp>
        <p:nvSpPr>
          <p:cNvPr id="20" name="Resim Yer Tutucusu 4">
            <a:extLst>
              <a:ext uri="{FF2B5EF4-FFF2-40B4-BE49-F238E27FC236}">
                <a16:creationId xmlns:a16="http://schemas.microsoft.com/office/drawing/2014/main" id="{CB1CD4FF-7002-44BA-B65D-C60F21A20324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095407" y="967509"/>
            <a:ext cx="4581494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972862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:3 Galle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5B51DAE3-3590-48C8-8175-6E0F1B03B3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Resim Yer Tutucusu 4">
            <a:extLst>
              <a:ext uri="{FF2B5EF4-FFF2-40B4-BE49-F238E27FC236}">
                <a16:creationId xmlns:a16="http://schemas.microsoft.com/office/drawing/2014/main" id="{CB1CD4FF-7002-44BA-B65D-C60F21A20324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1668954" y="947046"/>
            <a:ext cx="3434400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  <p:sp>
        <p:nvSpPr>
          <p:cNvPr id="8" name="Resim Yer Tutucusu 4">
            <a:extLst>
              <a:ext uri="{FF2B5EF4-FFF2-40B4-BE49-F238E27FC236}">
                <a16:creationId xmlns:a16="http://schemas.microsoft.com/office/drawing/2014/main" id="{700DEA98-58F0-4AC1-97BD-0C7AA7BFB126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7088646" y="947046"/>
            <a:ext cx="3434400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  <p:sp>
        <p:nvSpPr>
          <p:cNvPr id="10" name="Resim Yer Tutucusu 4">
            <a:extLst>
              <a:ext uri="{FF2B5EF4-FFF2-40B4-BE49-F238E27FC236}">
                <a16:creationId xmlns:a16="http://schemas.microsoft.com/office/drawing/2014/main" id="{4D4A52A4-651D-42C1-B49C-73B7AF7112A5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1668954" y="3651698"/>
            <a:ext cx="3434400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  <p:sp>
        <p:nvSpPr>
          <p:cNvPr id="11" name="Resim Yer Tutucusu 4">
            <a:extLst>
              <a:ext uri="{FF2B5EF4-FFF2-40B4-BE49-F238E27FC236}">
                <a16:creationId xmlns:a16="http://schemas.microsoft.com/office/drawing/2014/main" id="{BEF9456A-EA89-4C0D-A67A-41953BE751D2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088646" y="3651698"/>
            <a:ext cx="3434400" cy="2577090"/>
          </a:xfrm>
        </p:spPr>
        <p:txBody>
          <a:bodyPr/>
          <a:lstStyle>
            <a:lvl1pPr marL="0" marR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 err="1"/>
              <a:t>Add</a:t>
            </a:r>
            <a:r>
              <a:rPr lang="tr-TR" dirty="0"/>
              <a:t> Visual </a:t>
            </a:r>
            <a:r>
              <a:rPr lang="tr-TR" dirty="0" err="1"/>
              <a:t>Materials</a:t>
            </a:r>
            <a:r>
              <a:rPr lang="tr-TR" dirty="0"/>
              <a:t> Here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54935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emed 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5B51DAE3-3590-48C8-8175-6E0F1B03B3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3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25FA84DF-7CDD-4920-8370-AFBF2F6A17A3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04457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b="0" i="0" u="none" strike="noStrike" dirty="0">
                <a:solidFill>
                  <a:srgbClr val="000000"/>
                </a:solidFill>
                <a:effectLst/>
                <a:latin typeface="+mj-lt"/>
              </a:rPr>
              <a:t>Title of Presentation</a:t>
            </a:r>
            <a:r>
              <a:rPr lang="en-US" sz="3000" b="0" i="0" dirty="0">
                <a:solidFill>
                  <a:srgbClr val="000000"/>
                </a:solidFill>
                <a:effectLst/>
                <a:latin typeface="+mj-lt"/>
              </a:rPr>
              <a:t>​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3083636"/>
            <a:ext cx="10515600" cy="25592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Presenter 1 Surname, Name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+mn-lt"/>
              </a:rPr>
              <a:t>Affiliation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Presenter 2 Surname, Name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1" u="none" strike="noStrike" dirty="0">
                <a:solidFill>
                  <a:srgbClr val="000000"/>
                </a:solidFill>
                <a:effectLst/>
                <a:latin typeface="+mn-lt"/>
              </a:rPr>
              <a:t>Affiliation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Presenter n Surname, Name 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Affiliation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+mn-lt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rtl="0" fontAlgn="base"/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62" r:id="rId2"/>
    <p:sldLayoutId id="2147483674" r:id="rId3"/>
    <p:sldLayoutId id="2147483669" r:id="rId4"/>
    <p:sldLayoutId id="2147483665" r:id="rId5"/>
    <p:sldLayoutId id="2147483664" r:id="rId6"/>
    <p:sldLayoutId id="2147483675" r:id="rId7"/>
    <p:sldLayoutId id="2147483676" r:id="rId8"/>
    <p:sldLayoutId id="2147483661" r:id="rId9"/>
    <p:sldLayoutId id="2147483672" r:id="rId10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lang="en-US" sz="3000" b="0" i="0" u="none" strike="noStrike" kern="1200" smtClean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0" indent="0" algn="ctr" defTabSz="914400" rtl="0" eaLnBrk="1" fontAlgn="base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lang="en-US" sz="1800" b="0" i="0" u="none" strike="noStrike" kern="1200" smtClean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9526F3E-5B00-429E-BB14-A6C161FCE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250F291-90B1-406E-AC86-B9031F7529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1A2FF4B0-B419-413A-9ECE-EC48FFD7B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C30C2-C438-4BF2-BE7C-DB5515114E9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9319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49D8E4B-D2EA-48B1-AA73-477492CD6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1150375C-EC4A-4F8B-959E-286FC43BA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B1073CE3-47D6-47BB-A52C-C8991C2A4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3E159-C1B3-4E53-884A-3545AACDA89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896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6F3B880-50FD-4615-9D37-58197C93D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E41FE7FE-11E7-4E0B-96E6-72D2B3C699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36FCC1FF-2859-4BD2-98D6-647B9F997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13E159-C1B3-4E53-884A-3545AACDA892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03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9E69393-2972-4970-91D9-667F79321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66AFA1A2-C36A-42C4-BC4E-C90C8FE3D821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B24CE93A-52FD-4F00-A430-6CFADBE6C04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2C0C976A-D03C-4020-A9BB-0E9190442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501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Yer Tutucusu 1">
            <a:extLst>
              <a:ext uri="{FF2B5EF4-FFF2-40B4-BE49-F238E27FC236}">
                <a16:creationId xmlns:a16="http://schemas.microsoft.com/office/drawing/2014/main" id="{EC895700-46D2-4D18-9639-BC94646BDF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FACD8EB-9BBD-44E7-B9FE-2A7B6FF2749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962C6D87-0BA9-4356-BD7C-B5CC61D3EA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İçerik Yer Tutucusu 4">
            <a:extLst>
              <a:ext uri="{FF2B5EF4-FFF2-40B4-BE49-F238E27FC236}">
                <a16:creationId xmlns:a16="http://schemas.microsoft.com/office/drawing/2014/main" id="{A307B500-82C5-4C1A-8DCC-1FDCBC65A677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6C32C51-4A7F-4DDB-9D3A-916F11892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56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>
            <a:extLst>
              <a:ext uri="{FF2B5EF4-FFF2-40B4-BE49-F238E27FC236}">
                <a16:creationId xmlns:a16="http://schemas.microsoft.com/office/drawing/2014/main" id="{57897B5E-2ED5-4850-BECC-FE5C87836F0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Slayt Numarası Yer Tutucusu 2">
            <a:extLst>
              <a:ext uri="{FF2B5EF4-FFF2-40B4-BE49-F238E27FC236}">
                <a16:creationId xmlns:a16="http://schemas.microsoft.com/office/drawing/2014/main" id="{C1915539-8AC3-4B01-AF20-837125AF5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6</a:t>
            </a:fld>
            <a:endParaRPr lang="en-US"/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1D94E3E3-908F-4267-B1BB-BB6AA68961F7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Resim Yer Tutucusu 4">
            <a:extLst>
              <a:ext uri="{FF2B5EF4-FFF2-40B4-BE49-F238E27FC236}">
                <a16:creationId xmlns:a16="http://schemas.microsoft.com/office/drawing/2014/main" id="{7581B9C0-3B60-4F2D-B71D-622FC442F88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3415127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>
            <a:extLst>
              <a:ext uri="{FF2B5EF4-FFF2-40B4-BE49-F238E27FC236}">
                <a16:creationId xmlns:a16="http://schemas.microsoft.com/office/drawing/2014/main" id="{970306DA-98CB-4F3A-8DF8-731B36129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7</a:t>
            </a:fld>
            <a:endParaRPr lang="en-US"/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842AD361-A91B-4496-907B-2656B3B922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/>
      </p:sp>
      <p:sp>
        <p:nvSpPr>
          <p:cNvPr id="4" name="Resim Yer Tutucusu 3">
            <a:extLst>
              <a:ext uri="{FF2B5EF4-FFF2-40B4-BE49-F238E27FC236}">
                <a16:creationId xmlns:a16="http://schemas.microsoft.com/office/drawing/2014/main" id="{424D6472-207F-48F1-A4B4-54ADA84A9EA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</p:sp>
      <p:sp>
        <p:nvSpPr>
          <p:cNvPr id="5" name="Resim Yer Tutucusu 4">
            <a:extLst>
              <a:ext uri="{FF2B5EF4-FFF2-40B4-BE49-F238E27FC236}">
                <a16:creationId xmlns:a16="http://schemas.microsoft.com/office/drawing/2014/main" id="{87DFBA10-23B2-44C3-B19C-CEADCE23CB9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  <p:sp>
        <p:nvSpPr>
          <p:cNvPr id="6" name="Resim Yer Tutucusu 5">
            <a:extLst>
              <a:ext uri="{FF2B5EF4-FFF2-40B4-BE49-F238E27FC236}">
                <a16:creationId xmlns:a16="http://schemas.microsoft.com/office/drawing/2014/main" id="{9AF372CE-19BF-488F-8C0D-512C22F1253F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</p:sp>
    </p:spTree>
    <p:extLst>
      <p:ext uri="{BB962C8B-B14F-4D97-AF65-F5344CB8AC3E}">
        <p14:creationId xmlns:p14="http://schemas.microsoft.com/office/powerpoint/2010/main" val="2929137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>
            <a:extLst>
              <a:ext uri="{FF2B5EF4-FFF2-40B4-BE49-F238E27FC236}">
                <a16:creationId xmlns:a16="http://schemas.microsoft.com/office/drawing/2014/main" id="{143E933F-C625-477B-9626-A6989FF5D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8</a:t>
            </a:fld>
            <a:endParaRPr lang="en-US"/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EE18AE33-E629-40F8-8687-887642300F02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</p:sp>
      <p:sp>
        <p:nvSpPr>
          <p:cNvPr id="4" name="Resim Yer Tutucusu 3">
            <a:extLst>
              <a:ext uri="{FF2B5EF4-FFF2-40B4-BE49-F238E27FC236}">
                <a16:creationId xmlns:a16="http://schemas.microsoft.com/office/drawing/2014/main" id="{5BB8F81A-38CB-48CF-98A1-B16E29B6A23B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</p:sp>
      <p:sp>
        <p:nvSpPr>
          <p:cNvPr id="5" name="Resim Yer Tutucusu 4">
            <a:extLst>
              <a:ext uri="{FF2B5EF4-FFF2-40B4-BE49-F238E27FC236}">
                <a16:creationId xmlns:a16="http://schemas.microsoft.com/office/drawing/2014/main" id="{C78CC382-D593-4C3A-8E62-541268040E9B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/>
      </p:sp>
      <p:sp>
        <p:nvSpPr>
          <p:cNvPr id="6" name="Resim Yer Tutucusu 5">
            <a:extLst>
              <a:ext uri="{FF2B5EF4-FFF2-40B4-BE49-F238E27FC236}">
                <a16:creationId xmlns:a16="http://schemas.microsoft.com/office/drawing/2014/main" id="{B1BCCDFB-CFEF-4009-82E5-29846E7DFD5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</p:sp>
    </p:spTree>
    <p:extLst>
      <p:ext uri="{BB962C8B-B14F-4D97-AF65-F5344CB8AC3E}">
        <p14:creationId xmlns:p14="http://schemas.microsoft.com/office/powerpoint/2010/main" val="3922925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>
            <a:extLst>
              <a:ext uri="{FF2B5EF4-FFF2-40B4-BE49-F238E27FC236}">
                <a16:creationId xmlns:a16="http://schemas.microsoft.com/office/drawing/2014/main" id="{B9C621AD-7B2D-4F82-B0F8-47FD6554F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187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Numarası Yer Tutucusu 1">
            <a:extLst>
              <a:ext uri="{FF2B5EF4-FFF2-40B4-BE49-F238E27FC236}">
                <a16:creationId xmlns:a16="http://schemas.microsoft.com/office/drawing/2014/main" id="{976E6FB2-250B-4778-A38D-042C6E242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0846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Belge" ma:contentTypeID="0x0101005BB326392E5A0D4DA5E9E90A3B3310E9" ma:contentTypeVersion="12" ma:contentTypeDescription="Yeni belge oluşturun." ma:contentTypeScope="" ma:versionID="520d3ee5c1ed69d8792382caf5c3405e">
  <xsd:schema xmlns:xsd="http://www.w3.org/2001/XMLSchema" xmlns:xs="http://www.w3.org/2001/XMLSchema" xmlns:p="http://schemas.microsoft.com/office/2006/metadata/properties" xmlns:ns2="7be6ad34-f720-4112-8679-38479ec23405" xmlns:ns3="86cf4cc0-85e0-4735-9b70-519355e8bcca" targetNamespace="http://schemas.microsoft.com/office/2006/metadata/properties" ma:root="true" ma:fieldsID="f5270ccfb97e0147e1c9c47e242cb181" ns2:_="" ns3:_="">
    <xsd:import namespace="7be6ad34-f720-4112-8679-38479ec23405"/>
    <xsd:import namespace="86cf4cc0-85e0-4735-9b70-519355e8bcc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e6ad34-f720-4112-8679-38479ec2340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Resim Etiketleri" ma:readOnly="false" ma:fieldId="{5cf76f15-5ced-4ddc-b409-7134ff3c332f}" ma:taxonomyMulti="true" ma:sspId="7626e1b7-ae30-48ba-b63f-55c8635d9ff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cf4cc0-85e0-4735-9b70-519355e8bcc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7736a0e-27c0-41d4-8b5b-41eb60668751}" ma:internalName="TaxCatchAll" ma:showField="CatchAllData" ma:web="86cf4cc0-85e0-4735-9b70-519355e8bcc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İçerik Türü"/>
        <xsd:element ref="dc:title" minOccurs="0" maxOccurs="1" ma:index="4" ma:displayName="Başlı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99D4E48-46B6-46CB-AB78-222DA3363B0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C4F2DF-15C7-45F9-A5B9-5E274D2EEB22}">
  <ds:schemaRefs>
    <ds:schemaRef ds:uri="7be6ad34-f720-4112-8679-38479ec23405"/>
    <ds:schemaRef ds:uri="86cf4cc0-85e0-4735-9b70-519355e8bcc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10</Words>
  <Application>Microsoft Office PowerPoint</Application>
  <PresentationFormat>Geniş ekran</PresentationFormat>
  <Paragraphs>10</Paragraphs>
  <Slides>10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10</vt:i4>
      </vt:variant>
    </vt:vector>
  </HeadingPairs>
  <TitlesOfParts>
    <vt:vector size="17" baseType="lpstr">
      <vt:lpstr>Aptos</vt:lpstr>
      <vt:lpstr>Aptos Display</vt:lpstr>
      <vt:lpstr>Arial</vt:lpstr>
      <vt:lpstr>Arial</vt:lpstr>
      <vt:lpstr>Calibri</vt:lpstr>
      <vt:lpstr>Segoe UI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Mehmet Aksu</dc:creator>
  <cp:lastModifiedBy>Mehmet Aksu</cp:lastModifiedBy>
  <cp:revision>19</cp:revision>
  <dcterms:created xsi:type="dcterms:W3CDTF">2024-08-14T09:16:06Z</dcterms:created>
  <dcterms:modified xsi:type="dcterms:W3CDTF">2025-05-14T14:11:06Z</dcterms:modified>
</cp:coreProperties>
</file>